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0"/>
  </p:notesMasterIdLst>
  <p:sldIdLst>
    <p:sldId id="259" r:id="rId8"/>
    <p:sldId id="312" r:id="rId9"/>
    <p:sldId id="265" r:id="rId10"/>
    <p:sldId id="337" r:id="rId11"/>
    <p:sldId id="307" r:id="rId12"/>
    <p:sldId id="338" r:id="rId13"/>
    <p:sldId id="339" r:id="rId14"/>
    <p:sldId id="340" r:id="rId15"/>
    <p:sldId id="341" r:id="rId16"/>
    <p:sldId id="342" r:id="rId17"/>
    <p:sldId id="309" r:id="rId18"/>
    <p:sldId id="3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7E"/>
    <a:srgbClr val="00623B"/>
    <a:srgbClr val="8F3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86449" autoAdjust="0"/>
  </p:normalViewPr>
  <p:slideViewPr>
    <p:cSldViewPr snapToGrid="0">
      <p:cViewPr varScale="1">
        <p:scale>
          <a:sx n="61" d="100"/>
          <a:sy n="61" d="100"/>
        </p:scale>
        <p:origin x="84" y="708"/>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AF2C9-35B2-460E-8FF9-6E6858C3675A}"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26699-E148-466C-AFDB-5343868BE4F8}" type="slidenum">
              <a:rPr lang="en-GB" smtClean="0"/>
              <a:t>‹#›</a:t>
            </a:fld>
            <a:endParaRPr lang="en-GB"/>
          </a:p>
        </p:txBody>
      </p:sp>
    </p:spTree>
    <p:extLst>
      <p:ext uri="{BB962C8B-B14F-4D97-AF65-F5344CB8AC3E}">
        <p14:creationId xmlns:p14="http://schemas.microsoft.com/office/powerpoint/2010/main" val="337040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9F6lsLRdZ-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resource is designed to prepare children to take part in Archives Live: Windrush 75. </a:t>
            </a:r>
          </a:p>
        </p:txBody>
      </p:sp>
      <p:sp>
        <p:nvSpPr>
          <p:cNvPr id="4" name="Slide Number Placeholder 3"/>
          <p:cNvSpPr>
            <a:spLocks noGrp="1"/>
          </p:cNvSpPr>
          <p:nvPr>
            <p:ph type="sldNum" sz="quarter" idx="5"/>
          </p:nvPr>
        </p:nvSpPr>
        <p:spPr/>
        <p:txBody>
          <a:bodyPr/>
          <a:lstStyle/>
          <a:p>
            <a:fld id="{E8526699-E148-466C-AFDB-5343868BE4F8}" type="slidenum">
              <a:rPr lang="en-GB" smtClean="0"/>
              <a:t>1</a:t>
            </a:fld>
            <a:endParaRPr lang="en-GB"/>
          </a:p>
        </p:txBody>
      </p:sp>
    </p:spTree>
    <p:extLst>
      <p:ext uri="{BB962C8B-B14F-4D97-AF65-F5344CB8AC3E}">
        <p14:creationId xmlns:p14="http://schemas.microsoft.com/office/powerpoint/2010/main" val="115999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Either show on the PPT or hand out the image collage of Floella Benjamin. Each image reveals something different about her life. Get students to discuss what they show about her. They might be able to make links to the video.</a:t>
            </a:r>
          </a:p>
          <a:p>
            <a:endParaRPr lang="en-GB"/>
          </a:p>
          <a:p>
            <a:r>
              <a:rPr lang="en-GB"/>
              <a:t>Feedback </a:t>
            </a:r>
          </a:p>
          <a:p>
            <a:pPr marL="228600" indent="-228600">
              <a:buFont typeface="Wingdings" panose="05000000000000000000" pitchFamily="2" charset="2"/>
              <a:buAutoNum type="arabicPeriod"/>
            </a:pPr>
            <a:r>
              <a:rPr lang="en-GB"/>
              <a:t>An image taken of Floella Benjamin as a child. She is sitting on the far right. Pictured are her siblings, mother and father. This was taken before her father left Trinidad for Britain. </a:t>
            </a:r>
          </a:p>
          <a:p>
            <a:pPr marL="228600" indent="-228600">
              <a:buFont typeface="Wingdings" panose="05000000000000000000" pitchFamily="2" charset="2"/>
              <a:buAutoNum type="arabicPeriod"/>
            </a:pPr>
            <a:r>
              <a:rPr lang="en-GB"/>
              <a:t>Floella Benjamin pictured with her hair in beads during her time as a children’s presenter of the programme ‘Play School.’ She was the first person on television to wear beads in her hair. </a:t>
            </a:r>
          </a:p>
          <a:p>
            <a:pPr marL="228600" indent="-228600">
              <a:buFont typeface="Wingdings" panose="05000000000000000000" pitchFamily="2" charset="2"/>
              <a:buAutoNum type="arabicPeriod"/>
            </a:pPr>
            <a:r>
              <a:rPr lang="en-GB"/>
              <a:t>Image of the front cover of Floella’s book for children called ‘Coming to England.’ There are different versions for younger and older children. The book tells her story of arriving in England on board a ship with her siblings, who travelled alone. </a:t>
            </a:r>
          </a:p>
          <a:p>
            <a:pPr marL="228600" indent="-228600">
              <a:buFont typeface="Wingdings" panose="05000000000000000000" pitchFamily="2" charset="2"/>
              <a:buAutoNum type="arabicPeriod"/>
            </a:pPr>
            <a:r>
              <a:rPr lang="en-GB"/>
              <a:t>Photograph of Baroness Floella Benjamin carrying the Olympic torch through Peckham in London in 2004. The Olympics were held in Athens, Greece. </a:t>
            </a:r>
          </a:p>
          <a:p>
            <a:pPr marL="228600" indent="-228600">
              <a:buFont typeface="Wingdings" panose="05000000000000000000" pitchFamily="2" charset="2"/>
              <a:buAutoNum type="arabicPeriod"/>
            </a:pPr>
            <a:r>
              <a:rPr lang="en-GB"/>
              <a:t>Photograph taken on May 6th, 2023, showing Floella Benjamin carrying the sceptre as part of her special role in the coronation ceremony of King Charles III. Floella Benjamin became a member of the House of Lords in 2010 and is wearing her red robes.</a:t>
            </a:r>
          </a:p>
        </p:txBody>
      </p:sp>
      <p:sp>
        <p:nvSpPr>
          <p:cNvPr id="4" name="Slide Number Placeholder 3"/>
          <p:cNvSpPr>
            <a:spLocks noGrp="1"/>
          </p:cNvSpPr>
          <p:nvPr>
            <p:ph type="sldNum" sz="quarter" idx="5"/>
          </p:nvPr>
        </p:nvSpPr>
        <p:spPr/>
        <p:txBody>
          <a:bodyPr/>
          <a:lstStyle/>
          <a:p>
            <a:fld id="{E8526699-E148-466C-AFDB-5343868BE4F8}" type="slidenum">
              <a:rPr lang="en-GB" smtClean="0"/>
              <a:t>10</a:t>
            </a:fld>
            <a:endParaRPr lang="en-GB"/>
          </a:p>
        </p:txBody>
      </p:sp>
    </p:spTree>
    <p:extLst>
      <p:ext uri="{BB962C8B-B14F-4D97-AF65-F5344CB8AC3E}">
        <p14:creationId xmlns:p14="http://schemas.microsoft.com/office/powerpoint/2010/main" val="312504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discussion points to get children to prepare for the live event. </a:t>
            </a:r>
          </a:p>
          <a:p>
            <a:endParaRPr lang="en-GB"/>
          </a:p>
          <a:p>
            <a:r>
              <a:rPr lang="en-GB"/>
              <a:t>Preparations for the event </a:t>
            </a:r>
          </a:p>
          <a:p>
            <a:pPr marL="171450" indent="-171450">
              <a:buFont typeface="Wingdings" panose="05000000000000000000" pitchFamily="2" charset="2"/>
              <a:buChar char="§"/>
            </a:pPr>
            <a:r>
              <a:rPr lang="en-GB"/>
              <a:t>Children should think of questions they would like to ask Baroness Floella Benjamin. You might want to decide on one for the whole class. You will be able to submit questions during the live event.</a:t>
            </a:r>
          </a:p>
          <a:p>
            <a:pPr marL="171450" indent="-171450">
              <a:buFont typeface="Wingdings" panose="05000000000000000000" pitchFamily="2" charset="2"/>
              <a:buChar char="§"/>
            </a:pPr>
            <a:r>
              <a:rPr lang="en-GB"/>
              <a:t>Ask children whether they have a migration story in their family. You can get them to think about how they know this story. E.g through written documents like passports, or through stories passed down from relatives, or their own experiences.</a:t>
            </a:r>
          </a:p>
          <a:p>
            <a:pPr marL="171450" indent="-171450">
              <a:buFont typeface="Wingdings" panose="05000000000000000000" pitchFamily="2" charset="2"/>
              <a:buChar char="§"/>
            </a:pPr>
            <a:r>
              <a:rPr lang="en-GB"/>
              <a:t>Ask children why they think it is important to mark the 75th anniversary of Empire Windrush arriving to Britain. We will get schools to share their ideas about this at the end of the event</a:t>
            </a:r>
          </a:p>
          <a:p>
            <a:endParaRPr lang="en-GB" b="1"/>
          </a:p>
          <a:p>
            <a:r>
              <a:rPr lang="en-GB" b="0"/>
              <a:t>There is a suggested creative activity for after the event in the preparation pack. </a:t>
            </a:r>
          </a:p>
        </p:txBody>
      </p:sp>
      <p:sp>
        <p:nvSpPr>
          <p:cNvPr id="4" name="Slide Number Placeholder 3"/>
          <p:cNvSpPr>
            <a:spLocks noGrp="1"/>
          </p:cNvSpPr>
          <p:nvPr>
            <p:ph type="sldNum" sz="quarter" idx="5"/>
          </p:nvPr>
        </p:nvSpPr>
        <p:spPr/>
        <p:txBody>
          <a:bodyPr/>
          <a:lstStyle/>
          <a:p>
            <a:fld id="{E8526699-E148-466C-AFDB-5343868BE4F8}" type="slidenum">
              <a:rPr lang="en-GB" smtClean="0"/>
              <a:t>12</a:t>
            </a:fld>
            <a:endParaRPr lang="en-GB"/>
          </a:p>
        </p:txBody>
      </p:sp>
    </p:spTree>
    <p:extLst>
      <p:ext uri="{BB962C8B-B14F-4D97-AF65-F5344CB8AC3E}">
        <p14:creationId xmlns:p14="http://schemas.microsoft.com/office/powerpoint/2010/main" val="21895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Open Sans" panose="020B0606030504020204" pitchFamily="34" charset="0"/>
                <a:ea typeface="Open Sans" panose="020B0606030504020204" pitchFamily="34" charset="0"/>
                <a:cs typeface="Open Sans" panose="020B0606030504020204" pitchFamily="34" charset="0"/>
              </a:rPr>
              <a:t>Teachers notes: Ask students</a:t>
            </a:r>
            <a:r>
              <a:rPr lang="en-GB" sz="1200" baseline="0">
                <a:latin typeface="Open Sans" panose="020B0606030504020204" pitchFamily="34" charset="0"/>
                <a:ea typeface="Open Sans" panose="020B0606030504020204" pitchFamily="34" charset="0"/>
                <a:cs typeface="Open Sans" panose="020B0606030504020204" pitchFamily="34" charset="0"/>
              </a:rPr>
              <a:t> to discuss what is kept in The National Archives. </a:t>
            </a:r>
          </a:p>
          <a:p>
            <a:r>
              <a:rPr lang="en-GB" sz="1200" baseline="0">
                <a:latin typeface="Open Sans" panose="020B0606030504020204" pitchFamily="34" charset="0"/>
                <a:ea typeface="Open Sans" panose="020B0606030504020204" pitchFamily="34" charset="0"/>
                <a:cs typeface="Open Sans" panose="020B0606030504020204" pitchFamily="34" charset="0"/>
              </a:rPr>
              <a:t>The National Archives </a:t>
            </a:r>
            <a:r>
              <a:rPr lang="en-GB" sz="12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is home to millions of historical documents, stretching back about 1000 years. Students might use language like ‘records’,</a:t>
            </a:r>
            <a:r>
              <a:rPr lang="en-GB" sz="1200" b="0" i="0" kern="120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‘treasure’, ‘sources’ or ‘evidence.’ A document is anything that contains information from the past. </a:t>
            </a:r>
          </a:p>
          <a:p>
            <a:r>
              <a:rPr lang="en-GB" sz="1200" b="0" i="0" kern="120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National Archives looks after documents for the government of England and Wales. </a:t>
            </a:r>
          </a:p>
          <a:p>
            <a:r>
              <a:rPr lang="en-GB" sz="1200" b="0" i="0" kern="120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could ask students to think/discuss what types of documents may be kept.</a:t>
            </a:r>
          </a:p>
          <a:p>
            <a:r>
              <a:rPr lang="en-GB" sz="1200" b="0" i="0" kern="1200" baseline="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Mostly The National Archives has written documents. This includes one of the oldest documents- the iconic Domesday book, a survey of much of England ordered by William the Conqueror. However there are also lots of other types of documents, including photographs, maps and more recently tweets from 10 Downing street! (Next slide shows some different types)</a:t>
            </a:r>
            <a:endParaRPr lang="en-GB" sz="12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E8526699-E148-466C-AFDB-5343868BE4F8}" type="slidenum">
              <a:rPr lang="en-GB" smtClean="0"/>
              <a:t>2</a:t>
            </a:fld>
            <a:endParaRPr lang="en-GB"/>
          </a:p>
        </p:txBody>
      </p:sp>
    </p:spTree>
    <p:extLst>
      <p:ext uri="{BB962C8B-B14F-4D97-AF65-F5344CB8AC3E}">
        <p14:creationId xmlns:p14="http://schemas.microsoft.com/office/powerpoint/2010/main" val="292261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a:t>
            </a:r>
            <a:r>
              <a:rPr lang="en-GB" baseline="0"/>
              <a:t> show some of the different types of documents held at The National Archives.</a:t>
            </a:r>
          </a:p>
        </p:txBody>
      </p:sp>
      <p:sp>
        <p:nvSpPr>
          <p:cNvPr id="4" name="Slide Number Placeholder 3"/>
          <p:cNvSpPr>
            <a:spLocks noGrp="1"/>
          </p:cNvSpPr>
          <p:nvPr>
            <p:ph type="sldNum" sz="quarter" idx="5"/>
          </p:nvPr>
        </p:nvSpPr>
        <p:spPr/>
        <p:txBody>
          <a:bodyPr/>
          <a:lstStyle/>
          <a:p>
            <a:fld id="{E8526699-E148-466C-AFDB-5343868BE4F8}" type="slidenum">
              <a:rPr lang="en-GB" smtClean="0"/>
              <a:t>3</a:t>
            </a:fld>
            <a:endParaRPr lang="en-GB"/>
          </a:p>
        </p:txBody>
      </p:sp>
    </p:spTree>
    <p:extLst>
      <p:ext uri="{BB962C8B-B14F-4D97-AF65-F5344CB8AC3E}">
        <p14:creationId xmlns:p14="http://schemas.microsoft.com/office/powerpoint/2010/main" val="1511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could get children to guess how many boxes of documents there are in The National Archives. Clues are we have 8 repositories or safe rooms to keep the documents in. These rooms can be as big as the size of two football pitches!</a:t>
            </a:r>
          </a:p>
          <a:p>
            <a:endParaRPr lang="en-GB"/>
          </a:p>
          <a:p>
            <a:r>
              <a:rPr lang="en-GB"/>
              <a:t>There are around 12 million boxes of documents kept at The National Archives.</a:t>
            </a:r>
          </a:p>
          <a:p>
            <a:endParaRPr lang="en-GB"/>
          </a:p>
          <a:p>
            <a:r>
              <a:rPr lang="en-GB"/>
              <a:t>Documents are kept in fireproof and waterproof boxes. </a:t>
            </a:r>
          </a:p>
        </p:txBody>
      </p:sp>
      <p:sp>
        <p:nvSpPr>
          <p:cNvPr id="4" name="Slide Number Placeholder 3"/>
          <p:cNvSpPr>
            <a:spLocks noGrp="1"/>
          </p:cNvSpPr>
          <p:nvPr>
            <p:ph type="sldNum" sz="quarter" idx="5"/>
          </p:nvPr>
        </p:nvSpPr>
        <p:spPr/>
        <p:txBody>
          <a:bodyPr/>
          <a:lstStyle/>
          <a:p>
            <a:fld id="{E8526699-E148-466C-AFDB-5343868BE4F8}" type="slidenum">
              <a:rPr lang="en-GB" smtClean="0"/>
              <a:t>4</a:t>
            </a:fld>
            <a:endParaRPr lang="en-GB"/>
          </a:p>
        </p:txBody>
      </p:sp>
    </p:spTree>
    <p:extLst>
      <p:ext uri="{BB962C8B-B14F-4D97-AF65-F5344CB8AC3E}">
        <p14:creationId xmlns:p14="http://schemas.microsoft.com/office/powerpoint/2010/main" val="403186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Open Sans" panose="020B0606030504020204" pitchFamily="34" charset="0"/>
                <a:ea typeface="Open Sans" panose="020B0606030504020204" pitchFamily="34" charset="0"/>
                <a:cs typeface="Open Sans" panose="020B0606030504020204" pitchFamily="34" charset="0"/>
              </a:rPr>
              <a:t>Mystery Document </a:t>
            </a: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a:latin typeface="Open Sans" panose="020B0606030504020204" pitchFamily="34" charset="0"/>
                <a:ea typeface="Open Sans" panose="020B0606030504020204" pitchFamily="34" charset="0"/>
                <a:cs typeface="Open Sans" panose="020B0606030504020204" pitchFamily="34" charset="0"/>
              </a:rPr>
              <a:t>Get students to discuss the questions. </a:t>
            </a:r>
          </a:p>
          <a:p>
            <a:endParaRPr lang="en-GB">
              <a:latin typeface="Open Sans" panose="020B0606030504020204" pitchFamily="34" charset="0"/>
              <a:ea typeface="Open Sans" panose="020B0606030504020204" pitchFamily="34" charset="0"/>
              <a:cs typeface="Open Sans" panose="020B0606030504020204" pitchFamily="34" charset="0"/>
            </a:endParaRPr>
          </a:p>
          <a:p>
            <a:r>
              <a:rPr lang="en-GB">
                <a:latin typeface="Open Sans" panose="020B0606030504020204" pitchFamily="34" charset="0"/>
                <a:ea typeface="Open Sans" panose="020B0606030504020204" pitchFamily="34" charset="0"/>
                <a:cs typeface="Open Sans" panose="020B0606030504020204" pitchFamily="34" charset="0"/>
              </a:rPr>
              <a:t>Ideas for feedback discussion</a:t>
            </a:r>
          </a:p>
          <a:p>
            <a:pPr marL="0" indent="0">
              <a:buFont typeface="Wingdings" panose="05000000000000000000" pitchFamily="2" charset="2"/>
              <a:buNone/>
            </a:pPr>
            <a:endParaRPr lang="en-GB" sz="1800" i="1">
              <a:effectLst/>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i="1">
                <a:effectLst/>
                <a:latin typeface="Open Sans" panose="020B0606030504020204" pitchFamily="34" charset="0"/>
                <a:ea typeface="Open Sans" panose="020B0606030504020204" pitchFamily="34" charset="0"/>
                <a:cs typeface="Times New Roman" panose="02020603050405020304" pitchFamily="18" charset="0"/>
              </a:rPr>
              <a:t>Consider clothing the people in the image are wearing. Children might describe the clothing as smart and for cold weather.</a:t>
            </a:r>
            <a:endParaRPr lang="en-GB" i="1">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pPr>
            <a:r>
              <a:rPr lang="en-GB" i="1">
                <a:latin typeface="Open Sans" panose="020B0606030504020204" pitchFamily="34" charset="0"/>
                <a:ea typeface="Open Sans" panose="020B0606030504020204" pitchFamily="34" charset="0"/>
                <a:cs typeface="Open Sans" panose="020B0606030504020204" pitchFamily="34" charset="0"/>
              </a:rPr>
              <a:t>There is luggage visible, children can infer that they are going on a journey of some kind.</a:t>
            </a:r>
          </a:p>
          <a:p>
            <a:pPr marL="171450" indent="-171450">
              <a:buFont typeface="Wingdings" panose="05000000000000000000" pitchFamily="2" charset="2"/>
              <a:buChar char="§"/>
            </a:pPr>
            <a:r>
              <a:rPr lang="en-GB" i="1">
                <a:latin typeface="Open Sans" panose="020B0606030504020204" pitchFamily="34" charset="0"/>
                <a:ea typeface="Open Sans" panose="020B0606030504020204" pitchFamily="34" charset="0"/>
                <a:cs typeface="Open Sans" panose="020B0606030504020204" pitchFamily="34" charset="0"/>
              </a:rPr>
              <a:t>Children might comment on the expressions on people’s faces. Mostly they seem happy and smiling, although the boy looks uncertain. The girl is the only person looking at the camera.</a:t>
            </a:r>
          </a:p>
          <a:p>
            <a:pPr marL="171450" indent="-171450">
              <a:buFont typeface="Wingdings" panose="05000000000000000000" pitchFamily="2" charset="2"/>
              <a:buChar char="§"/>
            </a:pPr>
            <a:r>
              <a:rPr lang="en-GB" i="1">
                <a:latin typeface="Open Sans" panose="020B0606030504020204" pitchFamily="34" charset="0"/>
                <a:ea typeface="Open Sans" panose="020B0606030504020204" pitchFamily="34" charset="0"/>
                <a:cs typeface="Open Sans" panose="020B0606030504020204" pitchFamily="34" charset="0"/>
              </a:rPr>
              <a:t>Although the family are the focus of the image there are many people visible in the background. Many are wearing hats and are dressed quite formally.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i="1">
                <a:latin typeface="Open Sans" panose="020B0606030504020204" pitchFamily="34" charset="0"/>
                <a:ea typeface="Open Sans" panose="020B0606030504020204" pitchFamily="34" charset="0"/>
                <a:cs typeface="Open Sans" panose="020B0606030504020204" pitchFamily="34" charset="0"/>
              </a:rPr>
              <a:t>Type of document, if children say ‘picture’- you can clarify what type of picture, a photograph. This captures a snapsnot in time. You could discuss the ‘third’ person in the image, the photographer.</a:t>
            </a:r>
          </a:p>
          <a:p>
            <a:pPr marL="171450" indent="-171450">
              <a:buFont typeface="Wingdings" panose="05000000000000000000" pitchFamily="2" charset="2"/>
              <a:buChar char="§"/>
            </a:pPr>
            <a:r>
              <a:rPr lang="en-GB" i="1">
                <a:latin typeface="Open Sans" panose="020B0606030504020204" pitchFamily="34" charset="0"/>
                <a:ea typeface="Open Sans" panose="020B0606030504020204" pitchFamily="34" charset="0"/>
                <a:cs typeface="Open Sans" panose="020B0606030504020204" pitchFamily="34" charset="0"/>
              </a:rPr>
              <a:t>Get children to consider when this was taken/made. Their clothing might help give a clue and the fact it is in black and white.</a:t>
            </a:r>
          </a:p>
          <a:p>
            <a:pPr marL="171450" indent="-171450">
              <a:buFont typeface="Wingdings" panose="05000000000000000000" pitchFamily="2" charset="2"/>
              <a:buChar char="§"/>
            </a:pPr>
            <a:r>
              <a:rPr lang="en-GB" i="1">
                <a:latin typeface="Open Sans" panose="020B0606030504020204" pitchFamily="34" charset="0"/>
                <a:ea typeface="Open Sans" panose="020B0606030504020204" pitchFamily="34" charset="0"/>
                <a:cs typeface="Open Sans" panose="020B0606030504020204" pitchFamily="34" charset="0"/>
              </a:rPr>
              <a:t>Other questions to ask as follow up- where was this taken? </a:t>
            </a:r>
          </a:p>
        </p:txBody>
      </p:sp>
      <p:sp>
        <p:nvSpPr>
          <p:cNvPr id="4" name="Slide Number Placeholder 3"/>
          <p:cNvSpPr>
            <a:spLocks noGrp="1"/>
          </p:cNvSpPr>
          <p:nvPr>
            <p:ph type="sldNum" sz="quarter" idx="5"/>
          </p:nvPr>
        </p:nvSpPr>
        <p:spPr/>
        <p:txBody>
          <a:bodyPr/>
          <a:lstStyle/>
          <a:p>
            <a:fld id="{E8526699-E148-466C-AFDB-5343868BE4F8}" type="slidenum">
              <a:rPr lang="en-GB" smtClean="0"/>
              <a:t>5</a:t>
            </a:fld>
            <a:endParaRPr lang="en-GB"/>
          </a:p>
        </p:txBody>
      </p:sp>
    </p:spTree>
    <p:extLst>
      <p:ext uri="{BB962C8B-B14F-4D97-AF65-F5344CB8AC3E}">
        <p14:creationId xmlns:p14="http://schemas.microsoft.com/office/powerpoint/2010/main" val="44704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panose="020B0606030504020204" pitchFamily="34" charset="0"/>
                <a:ea typeface="Open Sans" panose="020B0606030504020204" pitchFamily="34" charset="0"/>
                <a:cs typeface="Open Sans" panose="020B0606030504020204" pitchFamily="34" charset="0"/>
              </a:rPr>
              <a:t>Description of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80808"/>
                </a:solidFill>
                <a:effectLst/>
                <a:latin typeface="Open Sans" panose="020B0606030504020204" pitchFamily="34" charset="0"/>
                <a:ea typeface="Open Sans" panose="020B0606030504020204" pitchFamily="34" charset="0"/>
                <a:cs typeface="Open Sans" panose="020B0606030504020204" pitchFamily="34" charset="0"/>
              </a:rPr>
              <a:t>A Jamaican family, with the father carrying a small child, on their arrival in England, location unknown, around 1950.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80808"/>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E8526699-E148-466C-AFDB-5343868BE4F8}" type="slidenum">
              <a:rPr lang="en-GB" smtClean="0"/>
              <a:t>6</a:t>
            </a:fld>
            <a:endParaRPr lang="en-GB"/>
          </a:p>
        </p:txBody>
      </p:sp>
    </p:spTree>
    <p:extLst>
      <p:ext uri="{BB962C8B-B14F-4D97-AF65-F5344CB8AC3E}">
        <p14:creationId xmlns:p14="http://schemas.microsoft.com/office/powerpoint/2010/main" val="77041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might also want to play this clip which interviews Caribbean arrivals (from 49 seconds): </a:t>
            </a:r>
          </a:p>
          <a:p>
            <a:r>
              <a:rPr lang="en-US" sz="18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SS Empire Windrush - YouTube-</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a:effectLst/>
              <a:latin typeface="Calibri" panose="020F0502020204030204" pitchFamily="34" charset="0"/>
              <a:cs typeface="Times New Roman" panose="02020603050405020304" pitchFamily="18" charset="0"/>
            </a:endParaRPr>
          </a:p>
          <a:p>
            <a:r>
              <a:rPr lang="en-GB"/>
              <a:t>However it is important to state that news clips present the arrival of Empire Windrush in a particular way, usually giving the impression that arrivals were welcomed warmly. You could discuss with students what viewpoints/perspectives might be missing from this news clip. </a:t>
            </a:r>
          </a:p>
          <a:p>
            <a:endParaRPr lang="en-GB"/>
          </a:p>
          <a:p>
            <a:r>
              <a:rPr lang="en-GB"/>
              <a:t>At The National Archives there are documents (which will be explored in the live event) that show the negative response from some people in government to the arrival of people from the Caribbean. This was in contrast to attitudes towards white migrants from British Colonies. Arrivals from the Caribbean were viewed differently because of the colour of their skin. </a:t>
            </a:r>
          </a:p>
          <a:p>
            <a:endParaRPr lang="en-GB"/>
          </a:p>
          <a:p>
            <a:r>
              <a:rPr lang="en-GB"/>
              <a:t>Children will be learning more about the story of the Empire Windrush ship and the Windrush generation in the live event. There are more notes about the context of the Windrush story in the ‘teacher notes’ section of the resource pack. </a:t>
            </a:r>
          </a:p>
        </p:txBody>
      </p:sp>
      <p:sp>
        <p:nvSpPr>
          <p:cNvPr id="4" name="Slide Number Placeholder 3"/>
          <p:cNvSpPr>
            <a:spLocks noGrp="1"/>
          </p:cNvSpPr>
          <p:nvPr>
            <p:ph type="sldNum" sz="quarter" idx="5"/>
          </p:nvPr>
        </p:nvSpPr>
        <p:spPr/>
        <p:txBody>
          <a:bodyPr/>
          <a:lstStyle/>
          <a:p>
            <a:fld id="{E8526699-E148-466C-AFDB-5343868BE4F8}" type="slidenum">
              <a:rPr lang="en-GB" smtClean="0"/>
              <a:t>7</a:t>
            </a:fld>
            <a:endParaRPr lang="en-GB"/>
          </a:p>
        </p:txBody>
      </p:sp>
    </p:spTree>
    <p:extLst>
      <p:ext uri="{BB962C8B-B14F-4D97-AF65-F5344CB8AC3E}">
        <p14:creationId xmlns:p14="http://schemas.microsoft.com/office/powerpoint/2010/main" val="329890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terms matching activity</a:t>
            </a:r>
          </a:p>
          <a:p>
            <a:r>
              <a:rPr lang="en-GB"/>
              <a:t>Give students the key terms matching activity. They can do this individually or in pairs. This activity is designed to help with understanding key parts of the story of Empire Windrush and the Windrush generation. </a:t>
            </a:r>
          </a:p>
          <a:p>
            <a:r>
              <a:rPr lang="en-GB"/>
              <a:t>Answers: 1D, 2E, 3G, 4A, 5H, 6B, 7F, 8C </a:t>
            </a:r>
          </a:p>
          <a:p>
            <a:endParaRPr lang="en-GB"/>
          </a:p>
          <a:p>
            <a:r>
              <a:rPr lang="en-GB"/>
              <a:t>Map of the Caribbean and Central America </a:t>
            </a:r>
          </a:p>
          <a:p>
            <a:pPr marL="171450" indent="-171450">
              <a:buFont typeface="Wingdings" panose="05000000000000000000" pitchFamily="2" charset="2"/>
              <a:buChar char="§"/>
            </a:pPr>
            <a:r>
              <a:rPr lang="en-GB"/>
              <a:t>Hand out the map of the Caribbean and Central America (p. 12). Get children to find the places that the ‘Empire Windrush’ ship stopped at on the map. These places are listed in the key term definition for ‘Empire Windrush’. There are some places listed that it did not stop at. </a:t>
            </a:r>
          </a:p>
          <a:p>
            <a:pPr marL="171450" indent="-171450">
              <a:buFont typeface="Wingdings" panose="05000000000000000000" pitchFamily="2" charset="2"/>
              <a:buChar char="§"/>
            </a:pPr>
            <a:r>
              <a:rPr lang="en-GB"/>
              <a:t>As an extension, you could ask them to think about how long the journey might have taken in 1948 to Britain. (It took about 22 days.) Also, they could begin to consider what the journey might have been like.</a:t>
            </a:r>
          </a:p>
        </p:txBody>
      </p:sp>
      <p:sp>
        <p:nvSpPr>
          <p:cNvPr id="4" name="Slide Number Placeholder 3"/>
          <p:cNvSpPr>
            <a:spLocks noGrp="1"/>
          </p:cNvSpPr>
          <p:nvPr>
            <p:ph type="sldNum" sz="quarter" idx="5"/>
          </p:nvPr>
        </p:nvSpPr>
        <p:spPr/>
        <p:txBody>
          <a:bodyPr/>
          <a:lstStyle/>
          <a:p>
            <a:fld id="{E8526699-E148-466C-AFDB-5343868BE4F8}" type="slidenum">
              <a:rPr lang="en-GB" smtClean="0"/>
              <a:t>8</a:t>
            </a:fld>
            <a:endParaRPr lang="en-GB"/>
          </a:p>
        </p:txBody>
      </p:sp>
    </p:spTree>
    <p:extLst>
      <p:ext uri="{BB962C8B-B14F-4D97-AF65-F5344CB8AC3E}">
        <p14:creationId xmlns:p14="http://schemas.microsoft.com/office/powerpoint/2010/main" val="31101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Baroness Floella Benjamin </a:t>
            </a:r>
          </a:p>
          <a:p>
            <a:r>
              <a:rPr lang="en-GB"/>
              <a:t>Students watch this short film introducing Baroness Floella Benjamin.</a:t>
            </a:r>
          </a:p>
          <a:p>
            <a:endParaRPr lang="en-GB"/>
          </a:p>
          <a:p>
            <a:r>
              <a:rPr lang="en-GB"/>
              <a:t>Get children to discuss three interesting things they found out about Floella’s life with another student. </a:t>
            </a:r>
          </a:p>
        </p:txBody>
      </p:sp>
      <p:sp>
        <p:nvSpPr>
          <p:cNvPr id="4" name="Slide Number Placeholder 3"/>
          <p:cNvSpPr>
            <a:spLocks noGrp="1"/>
          </p:cNvSpPr>
          <p:nvPr>
            <p:ph type="sldNum" sz="quarter" idx="5"/>
          </p:nvPr>
        </p:nvSpPr>
        <p:spPr/>
        <p:txBody>
          <a:bodyPr/>
          <a:lstStyle/>
          <a:p>
            <a:fld id="{E8526699-E148-466C-AFDB-5343868BE4F8}" type="slidenum">
              <a:rPr lang="en-GB" smtClean="0"/>
              <a:t>9</a:t>
            </a:fld>
            <a:endParaRPr lang="en-GB"/>
          </a:p>
        </p:txBody>
      </p:sp>
    </p:spTree>
    <p:extLst>
      <p:ext uri="{BB962C8B-B14F-4D97-AF65-F5344CB8AC3E}">
        <p14:creationId xmlns:p14="http://schemas.microsoft.com/office/powerpoint/2010/main" val="53721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D8F2D4-5E9C-ACFE-5B57-34122015E708}"/>
              </a:ext>
            </a:extLst>
          </p:cNvPr>
          <p:cNvSpPr/>
          <p:nvPr userDrawn="1"/>
        </p:nvSpPr>
        <p:spPr>
          <a:xfrm>
            <a:off x="284163" y="284163"/>
            <a:ext cx="11623675" cy="62894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
        <p:nvSpPr>
          <p:cNvPr id="16" name="Picture Placeholder 15">
            <a:extLst>
              <a:ext uri="{FF2B5EF4-FFF2-40B4-BE49-F238E27FC236}">
                <a16:creationId xmlns:a16="http://schemas.microsoft.com/office/drawing/2014/main" id="{9B9AE5C2-A17D-F3B3-334A-BC5E54BAB392}"/>
              </a:ext>
            </a:extLst>
          </p:cNvPr>
          <p:cNvSpPr>
            <a:spLocks noGrp="1"/>
          </p:cNvSpPr>
          <p:nvPr>
            <p:ph type="pic" sz="quarter" idx="10"/>
          </p:nvPr>
        </p:nvSpPr>
        <p:spPr>
          <a:xfrm>
            <a:off x="293691" y="294084"/>
            <a:ext cx="11605415" cy="6271022"/>
          </a:xfrm>
          <a:custGeom>
            <a:avLst/>
            <a:gdLst>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00638 w 11623676"/>
              <a:gd name="connsiteY5" fmla="*/ 6289675 h 6289675"/>
              <a:gd name="connsiteX6" fmla="*/ 5100638 w 11623676"/>
              <a:gd name="connsiteY6" fmla="*/ 2459038 h 6289675"/>
              <a:gd name="connsiteX7" fmla="*/ 0 w 11623676"/>
              <a:gd name="connsiteY7" fmla="*/ 2459038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2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4899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2511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22103 w 11623676"/>
              <a:gd name="connsiteY6" fmla="*/ 2450679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22103 w 11623676"/>
              <a:gd name="connsiteY6" fmla="*/ 2442320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5535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314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3147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0684 w 11623676"/>
              <a:gd name="connsiteY2" fmla="*/ 1713147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1371 w 11623676"/>
              <a:gd name="connsiteY5" fmla="*/ 6276540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2564 w 11623676"/>
              <a:gd name="connsiteY5" fmla="*/ 6288481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1371 w 11623676"/>
              <a:gd name="connsiteY5" fmla="*/ 6287287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22104 w 11623676"/>
              <a:gd name="connsiteY5" fmla="*/ 6286092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08986 w 11623676"/>
              <a:gd name="connsiteY5" fmla="*/ 6286092 h 6289675"/>
              <a:gd name="connsiteX6" fmla="*/ 5110178 w 11623676"/>
              <a:gd name="connsiteY6" fmla="*/ 2445903 h 6289675"/>
              <a:gd name="connsiteX7" fmla="*/ 1193 w 11623676"/>
              <a:gd name="connsiteY7" fmla="*/ 2447096 h 6289675"/>
              <a:gd name="connsiteX8" fmla="*/ 0 w 11623676"/>
              <a:gd name="connsiteY8" fmla="*/ 0 h 628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3676" h="6289675">
                <a:moveTo>
                  <a:pt x="0" y="0"/>
                </a:moveTo>
                <a:lnTo>
                  <a:pt x="9921875" y="0"/>
                </a:lnTo>
                <a:lnTo>
                  <a:pt x="9921875" y="1711952"/>
                </a:lnTo>
                <a:lnTo>
                  <a:pt x="11623676" y="1708369"/>
                </a:lnTo>
                <a:lnTo>
                  <a:pt x="11623676" y="6289675"/>
                </a:lnTo>
                <a:lnTo>
                  <a:pt x="5108986" y="6286092"/>
                </a:lnTo>
                <a:cubicBezTo>
                  <a:pt x="5108588" y="5009213"/>
                  <a:pt x="5110576" y="3722782"/>
                  <a:pt x="5110178" y="2445903"/>
                </a:cubicBezTo>
                <a:lnTo>
                  <a:pt x="1193" y="2447096"/>
                </a:lnTo>
                <a:cubicBezTo>
                  <a:pt x="795" y="1631397"/>
                  <a:pt x="398" y="815699"/>
                  <a:pt x="0" y="0"/>
                </a:cubicBezTo>
                <a:close/>
              </a:path>
            </a:pathLst>
          </a:custGeom>
          <a:solidFill>
            <a:schemeClr val="bg1">
              <a:lumMod val="85000"/>
            </a:schemeClr>
          </a:solidFill>
          <a:ln w="19050">
            <a:noFill/>
          </a:ln>
        </p:spPr>
        <p:txBody>
          <a:bodyPr wrap="square">
            <a:noAutofit/>
          </a:bodyPr>
          <a:lstStyle/>
          <a:p>
            <a:r>
              <a:rPr lang="en-GB"/>
              <a:t>Click icon to add picture</a:t>
            </a:r>
          </a:p>
        </p:txBody>
      </p:sp>
      <p:sp>
        <p:nvSpPr>
          <p:cNvPr id="7" name="Rectangle 6">
            <a:extLst>
              <a:ext uri="{FF2B5EF4-FFF2-40B4-BE49-F238E27FC236}">
                <a16:creationId xmlns:a16="http://schemas.microsoft.com/office/drawing/2014/main" id="{287FD12B-4DF0-18D6-1F3C-10055179B50D}"/>
              </a:ext>
            </a:extLst>
          </p:cNvPr>
          <p:cNvSpPr/>
          <p:nvPr userDrawn="1"/>
        </p:nvSpPr>
        <p:spPr>
          <a:xfrm>
            <a:off x="284163" y="2743201"/>
            <a:ext cx="5100637" cy="21457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8" name="Rectangle 7">
            <a:extLst>
              <a:ext uri="{FF2B5EF4-FFF2-40B4-BE49-F238E27FC236}">
                <a16:creationId xmlns:a16="http://schemas.microsoft.com/office/drawing/2014/main" id="{206A9A88-330A-1D1B-7639-29F93FEA9B15}"/>
              </a:ext>
            </a:extLst>
          </p:cNvPr>
          <p:cNvSpPr/>
          <p:nvPr userDrawn="1"/>
        </p:nvSpPr>
        <p:spPr>
          <a:xfrm>
            <a:off x="284163" y="4888922"/>
            <a:ext cx="5100637" cy="16849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568325" y="2743201"/>
            <a:ext cx="4535488" cy="2145722"/>
          </a:xfrm>
        </p:spPr>
        <p:txBody>
          <a:bodyPr anchor="ctr" anchorCtr="0"/>
          <a:lstStyle>
            <a:lvl1pPr algn="l">
              <a:defRPr sz="4800"/>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568324" y="4888922"/>
            <a:ext cx="4535489" cy="1684916"/>
          </a:xfrm>
        </p:spPr>
        <p:txBody>
          <a:bodyPr anchor="ctr" anchorCtr="0"/>
          <a:lstStyle>
            <a:lvl1pPr marL="0" indent="0" algn="l">
              <a:spcAft>
                <a:spcPts val="0"/>
              </a:spcAft>
              <a:buNone/>
              <a:defRPr sz="1600">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9" name="Group 18">
            <a:extLst>
              <a:ext uri="{FF2B5EF4-FFF2-40B4-BE49-F238E27FC236}">
                <a16:creationId xmlns:a16="http://schemas.microsoft.com/office/drawing/2014/main" id="{7A72C5D7-9238-6093-13E0-3496077F0885}"/>
              </a:ext>
            </a:extLst>
          </p:cNvPr>
          <p:cNvGrpSpPr>
            <a:grpSpLocks noChangeAspect="1"/>
          </p:cNvGrpSpPr>
          <p:nvPr userDrawn="1"/>
        </p:nvGrpSpPr>
        <p:grpSpPr>
          <a:xfrm>
            <a:off x="10206038" y="281224"/>
            <a:ext cx="1701799" cy="1707726"/>
            <a:chOff x="2857500" y="180976"/>
            <a:chExt cx="5924550" cy="5945187"/>
          </a:xfrm>
        </p:grpSpPr>
        <p:sp>
          <p:nvSpPr>
            <p:cNvPr id="20" name="Rectangle 5">
              <a:extLst>
                <a:ext uri="{FF2B5EF4-FFF2-40B4-BE49-F238E27FC236}">
                  <a16:creationId xmlns:a16="http://schemas.microsoft.com/office/drawing/2014/main" id="{1BDD3A87-F94A-5935-C19A-B43B47E4511B}"/>
                </a:ext>
              </a:extLst>
            </p:cNvPr>
            <p:cNvSpPr>
              <a:spLocks noChangeArrowheads="1"/>
            </p:cNvSpPr>
            <p:nvPr userDrawn="1"/>
          </p:nvSpPr>
          <p:spPr bwMode="auto">
            <a:xfrm>
              <a:off x="2857500" y="192088"/>
              <a:ext cx="5924550" cy="5934075"/>
            </a:xfrm>
            <a:prstGeom prst="rect">
              <a:avLst/>
            </a:prstGeom>
            <a:solidFill>
              <a:schemeClr val="bg1">
                <a:alpha val="50000"/>
              </a:schemeClr>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21" name="Freeform 7">
              <a:extLst>
                <a:ext uri="{FF2B5EF4-FFF2-40B4-BE49-F238E27FC236}">
                  <a16:creationId xmlns:a16="http://schemas.microsoft.com/office/drawing/2014/main" id="{02DF7797-B46E-8541-F1D2-FFB63E78CCC2}"/>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2" name="Freeform 8">
              <a:extLst>
                <a:ext uri="{FF2B5EF4-FFF2-40B4-BE49-F238E27FC236}">
                  <a16:creationId xmlns:a16="http://schemas.microsoft.com/office/drawing/2014/main" id="{07C0DBDD-1BCE-9F03-BF8A-4449C6A7E7E1}"/>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3" name="Freeform 9">
              <a:extLst>
                <a:ext uri="{FF2B5EF4-FFF2-40B4-BE49-F238E27FC236}">
                  <a16:creationId xmlns:a16="http://schemas.microsoft.com/office/drawing/2014/main" id="{E8952F56-6955-AEA3-17E3-472E9F76A6D5}"/>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4" name="Freeform 10">
              <a:extLst>
                <a:ext uri="{FF2B5EF4-FFF2-40B4-BE49-F238E27FC236}">
                  <a16:creationId xmlns:a16="http://schemas.microsoft.com/office/drawing/2014/main" id="{AEAB4482-B124-8CEC-1998-FD3A3DE8E998}"/>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5" name="Freeform 11">
              <a:extLst>
                <a:ext uri="{FF2B5EF4-FFF2-40B4-BE49-F238E27FC236}">
                  <a16:creationId xmlns:a16="http://schemas.microsoft.com/office/drawing/2014/main" id="{DB1E9115-CB0A-481C-D7A1-CB98A3DA37F6}"/>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6" name="Freeform 12">
              <a:extLst>
                <a:ext uri="{FF2B5EF4-FFF2-40B4-BE49-F238E27FC236}">
                  <a16:creationId xmlns:a16="http://schemas.microsoft.com/office/drawing/2014/main" id="{1D08DA13-3031-09FC-A7E1-302616E79A41}"/>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7" name="Rectangle 13">
              <a:extLst>
                <a:ext uri="{FF2B5EF4-FFF2-40B4-BE49-F238E27FC236}">
                  <a16:creationId xmlns:a16="http://schemas.microsoft.com/office/drawing/2014/main" id="{70ED91D8-BF04-DF61-83F0-A2D2B0C7CBDF}"/>
                </a:ext>
              </a:extLst>
            </p:cNvPr>
            <p:cNvSpPr>
              <a:spLocks noChangeArrowheads="1"/>
            </p:cNvSpPr>
            <p:nvPr userDrawn="1"/>
          </p:nvSpPr>
          <p:spPr bwMode="auto">
            <a:xfrm>
              <a:off x="5334000" y="27876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8" name="Freeform 14">
              <a:extLst>
                <a:ext uri="{FF2B5EF4-FFF2-40B4-BE49-F238E27FC236}">
                  <a16:creationId xmlns:a16="http://schemas.microsoft.com/office/drawing/2014/main" id="{7FF3B334-839A-9BAC-C5C8-CCACDA1578AB}"/>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9" name="Freeform 15">
              <a:extLst>
                <a:ext uri="{FF2B5EF4-FFF2-40B4-BE49-F238E27FC236}">
                  <a16:creationId xmlns:a16="http://schemas.microsoft.com/office/drawing/2014/main" id="{C1BED1B9-E99D-8453-53C2-1AA3250BE034}"/>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0" name="Freeform 16">
              <a:extLst>
                <a:ext uri="{FF2B5EF4-FFF2-40B4-BE49-F238E27FC236}">
                  <a16:creationId xmlns:a16="http://schemas.microsoft.com/office/drawing/2014/main" id="{0C75F0BA-E4DD-6146-DF3E-11895D1BB5C0}"/>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1" name="Freeform 17">
              <a:extLst>
                <a:ext uri="{FF2B5EF4-FFF2-40B4-BE49-F238E27FC236}">
                  <a16:creationId xmlns:a16="http://schemas.microsoft.com/office/drawing/2014/main" id="{5AFED7E7-6A25-06E8-5E54-0B501805BA67}"/>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2" name="Freeform 18">
              <a:extLst>
                <a:ext uri="{FF2B5EF4-FFF2-40B4-BE49-F238E27FC236}">
                  <a16:creationId xmlns:a16="http://schemas.microsoft.com/office/drawing/2014/main" id="{FE27B279-DE0B-8E33-CA7D-B3AA4E2FB431}"/>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3" name="Freeform 19">
              <a:extLst>
                <a:ext uri="{FF2B5EF4-FFF2-40B4-BE49-F238E27FC236}">
                  <a16:creationId xmlns:a16="http://schemas.microsoft.com/office/drawing/2014/main" id="{CF677E05-356E-B7CF-433C-8A8BEB935A52}"/>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4" name="Freeform 20">
              <a:extLst>
                <a:ext uri="{FF2B5EF4-FFF2-40B4-BE49-F238E27FC236}">
                  <a16:creationId xmlns:a16="http://schemas.microsoft.com/office/drawing/2014/main" id="{7439665E-8420-B18D-35BC-7A106B0F0411}"/>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5" name="Freeform 21">
              <a:extLst>
                <a:ext uri="{FF2B5EF4-FFF2-40B4-BE49-F238E27FC236}">
                  <a16:creationId xmlns:a16="http://schemas.microsoft.com/office/drawing/2014/main" id="{8B393608-7C32-0CE4-DE4C-6F5D726F54D4}"/>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6" name="Rectangle 22">
              <a:extLst>
                <a:ext uri="{FF2B5EF4-FFF2-40B4-BE49-F238E27FC236}">
                  <a16:creationId xmlns:a16="http://schemas.microsoft.com/office/drawing/2014/main" id="{741854CE-FC37-0776-3C7A-C19E0D1D1558}"/>
                </a:ext>
              </a:extLst>
            </p:cNvPr>
            <p:cNvSpPr>
              <a:spLocks noChangeArrowheads="1"/>
            </p:cNvSpPr>
            <p:nvPr userDrawn="1"/>
          </p:nvSpPr>
          <p:spPr bwMode="auto">
            <a:xfrm>
              <a:off x="6072188" y="47307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7" name="Freeform 23">
              <a:extLst>
                <a:ext uri="{FF2B5EF4-FFF2-40B4-BE49-F238E27FC236}">
                  <a16:creationId xmlns:a16="http://schemas.microsoft.com/office/drawing/2014/main" id="{C67250D9-E873-CC19-523F-5D9AA67FC2E4}"/>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8" name="Freeform 24">
              <a:extLst>
                <a:ext uri="{FF2B5EF4-FFF2-40B4-BE49-F238E27FC236}">
                  <a16:creationId xmlns:a16="http://schemas.microsoft.com/office/drawing/2014/main" id="{0991AB8C-B4C7-9440-B845-B607635CC34A}"/>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9" name="Freeform 25">
              <a:extLst>
                <a:ext uri="{FF2B5EF4-FFF2-40B4-BE49-F238E27FC236}">
                  <a16:creationId xmlns:a16="http://schemas.microsoft.com/office/drawing/2014/main" id="{DCF5F829-4736-E015-161E-235B4E47DD6F}"/>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0" name="Line 26">
              <a:extLst>
                <a:ext uri="{FF2B5EF4-FFF2-40B4-BE49-F238E27FC236}">
                  <a16:creationId xmlns:a16="http://schemas.microsoft.com/office/drawing/2014/main" id="{A65A9DE7-9B92-2BA5-7CB9-B5422094253F}"/>
                </a:ext>
              </a:extLst>
            </p:cNvPr>
            <p:cNvSpPr>
              <a:spLocks noChangeShapeType="1"/>
            </p:cNvSpPr>
            <p:nvPr userDrawn="1"/>
          </p:nvSpPr>
          <p:spPr bwMode="auto">
            <a:xfrm>
              <a:off x="2862263" y="2233613"/>
              <a:ext cx="59197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41" name="Line 27">
              <a:extLst>
                <a:ext uri="{FF2B5EF4-FFF2-40B4-BE49-F238E27FC236}">
                  <a16:creationId xmlns:a16="http://schemas.microsoft.com/office/drawing/2014/main" id="{A8F9F389-85D3-C556-3AC6-F0CCF8F2988B}"/>
                </a:ext>
              </a:extLst>
            </p:cNvPr>
            <p:cNvSpPr>
              <a:spLocks noChangeShapeType="1"/>
            </p:cNvSpPr>
            <p:nvPr userDrawn="1"/>
          </p:nvSpPr>
          <p:spPr bwMode="auto">
            <a:xfrm>
              <a:off x="5784850" y="180976"/>
              <a:ext cx="0" cy="205263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2" name="Line 29">
              <a:extLst>
                <a:ext uri="{FF2B5EF4-FFF2-40B4-BE49-F238E27FC236}">
                  <a16:creationId xmlns:a16="http://schemas.microsoft.com/office/drawing/2014/main" id="{3D1C1995-EB3B-A5DE-A8F9-B8BCA9AEBDC0}"/>
                </a:ext>
              </a:extLst>
            </p:cNvPr>
            <p:cNvSpPr>
              <a:spLocks noChangeShapeType="1"/>
            </p:cNvSpPr>
            <p:nvPr userDrawn="1"/>
          </p:nvSpPr>
          <p:spPr bwMode="auto">
            <a:xfrm>
              <a:off x="2857500" y="4176713"/>
              <a:ext cx="59245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Tree>
    <p:extLst>
      <p:ext uri="{BB962C8B-B14F-4D97-AF65-F5344CB8AC3E}">
        <p14:creationId xmlns:p14="http://schemas.microsoft.com/office/powerpoint/2010/main" val="35151433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1B9C-28C7-BA43-28C9-3915DB6432C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EFC9D83-0712-5C6B-C9AE-4F5F1BED2C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EC38BDC-F847-171B-C538-88B55A9B4DC2}"/>
              </a:ext>
            </a:extLst>
          </p:cNvPr>
          <p:cNvSpPr>
            <a:spLocks noGrp="1"/>
          </p:cNvSpPr>
          <p:nvPr>
            <p:ph type="dt" sz="half" idx="10"/>
          </p:nvPr>
        </p:nvSpPr>
        <p:spPr/>
        <p:txBody>
          <a:bodyPr/>
          <a:lstStyle/>
          <a:p>
            <a:fld id="{E577F33D-085B-4991-A612-6B2C1B8E443A}" type="datetime1">
              <a:rPr lang="en-GB" smtClean="0"/>
              <a:t>25/05/2023</a:t>
            </a:fld>
            <a:endParaRPr lang="en-GB"/>
          </a:p>
        </p:txBody>
      </p:sp>
      <p:sp>
        <p:nvSpPr>
          <p:cNvPr id="8" name="Footer Placeholder 7">
            <a:extLst>
              <a:ext uri="{FF2B5EF4-FFF2-40B4-BE49-F238E27FC236}">
                <a16:creationId xmlns:a16="http://schemas.microsoft.com/office/drawing/2014/main" id="{C7A67E1A-24DF-C1BF-39BF-143C88D9038E}"/>
              </a:ext>
            </a:extLst>
          </p:cNvPr>
          <p:cNvSpPr>
            <a:spLocks noGrp="1"/>
          </p:cNvSpPr>
          <p:nvPr>
            <p:ph type="ftr" sz="quarter" idx="11"/>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49421C5D-C064-97CD-2C78-D62A8A8762B9}"/>
              </a:ext>
            </a:extLst>
          </p:cNvPr>
          <p:cNvSpPr>
            <a:spLocks noGrp="1"/>
          </p:cNvSpPr>
          <p:nvPr>
            <p:ph type="sldNum" sz="quarter" idx="12"/>
          </p:nvPr>
        </p:nvSpPr>
        <p:spPr/>
        <p:txBody>
          <a:bodyPr/>
          <a:lstStyle/>
          <a:p>
            <a:fld id="{255DAFDF-2EF6-44FB-8AA4-C1E9B7563AAC}" type="slidenum">
              <a:rPr lang="en-GB" smtClean="0"/>
              <a:pPr/>
              <a:t>‹#›</a:t>
            </a:fld>
            <a:endParaRPr lang="en-GB"/>
          </a:p>
        </p:txBody>
      </p:sp>
      <p:sp>
        <p:nvSpPr>
          <p:cNvPr id="4" name="TextBox 3">
            <a:extLst>
              <a:ext uri="{FF2B5EF4-FFF2-40B4-BE49-F238E27FC236}">
                <a16:creationId xmlns:a16="http://schemas.microsoft.com/office/drawing/2014/main" id="{60C98947-3455-C279-C7DF-AAE8110E711E}"/>
              </a:ext>
            </a:extLst>
          </p:cNvPr>
          <p:cNvSpPr txBox="1"/>
          <p:nvPr userDrawn="1"/>
        </p:nvSpPr>
        <p:spPr>
          <a:xfrm>
            <a:off x="7939088" y="6289437"/>
            <a:ext cx="3117850" cy="284399"/>
          </a:xfrm>
          <a:prstGeom prst="rect">
            <a:avLst/>
          </a:prstGeom>
          <a:noFill/>
        </p:spPr>
        <p:txBody>
          <a:bodyPr wrap="square" lIns="0" tIns="0" rIns="0" bIns="0" rtlCol="0" anchor="ctr" anchorCtr="0">
            <a:noAutofit/>
          </a:bodyPr>
          <a:lstStyle/>
          <a:p>
            <a:r>
              <a:rPr lang="en-GB" sz="1000" kern="1000" spc="0" baseline="0">
                <a:latin typeface="Roboto Mono" pitchFamily="2" charset="0"/>
                <a:ea typeface="Roboto Mono" pitchFamily="2" charset="0"/>
              </a:rPr>
              <a:t>The National Archives</a:t>
            </a:r>
          </a:p>
        </p:txBody>
      </p:sp>
      <p:sp>
        <p:nvSpPr>
          <p:cNvPr id="5" name="Rectangle 4">
            <a:extLst>
              <a:ext uri="{FF2B5EF4-FFF2-40B4-BE49-F238E27FC236}">
                <a16:creationId xmlns:a16="http://schemas.microsoft.com/office/drawing/2014/main" id="{D07D0E5B-E63F-4840-5005-88B1E0DD2921}"/>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 name="Rectangle 5">
            <a:extLst>
              <a:ext uri="{FF2B5EF4-FFF2-40B4-BE49-F238E27FC236}">
                <a16:creationId xmlns:a16="http://schemas.microsoft.com/office/drawing/2014/main" id="{62A39C18-B789-E047-279F-B5730355F648}"/>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270238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63D546F-331D-70F6-82AB-B48672903BE3}"/>
              </a:ext>
            </a:extLst>
          </p:cNvPr>
          <p:cNvSpPr>
            <a:spLocks noGrp="1"/>
          </p:cNvSpPr>
          <p:nvPr>
            <p:ph type="pic" sz="quarter" idx="13"/>
          </p:nvPr>
        </p:nvSpPr>
        <p:spPr>
          <a:xfrm>
            <a:off x="295364" y="293532"/>
            <a:ext cx="11606124" cy="5985824"/>
          </a:xfrm>
          <a:solidFill>
            <a:schemeClr val="bg1">
              <a:lumMod val="85000"/>
            </a:schemeClr>
          </a:solidFill>
          <a:ln w="19050">
            <a:noFill/>
            <a:miter lim="800000"/>
          </a:ln>
        </p:spPr>
        <p:txBody>
          <a:bodyPr/>
          <a:lstStyle/>
          <a:p>
            <a:r>
              <a:rPr lang="en-GB"/>
              <a:t>Click icon to add picture</a:t>
            </a:r>
          </a:p>
        </p:txBody>
      </p:sp>
      <p:sp>
        <p:nvSpPr>
          <p:cNvPr id="7" name="Date Placeholder 6">
            <a:extLst>
              <a:ext uri="{FF2B5EF4-FFF2-40B4-BE49-F238E27FC236}">
                <a16:creationId xmlns:a16="http://schemas.microsoft.com/office/drawing/2014/main" id="{9EC38BDC-F847-171B-C538-88B55A9B4DC2}"/>
              </a:ext>
            </a:extLst>
          </p:cNvPr>
          <p:cNvSpPr>
            <a:spLocks noGrp="1"/>
          </p:cNvSpPr>
          <p:nvPr>
            <p:ph type="dt" sz="half" idx="10"/>
          </p:nvPr>
        </p:nvSpPr>
        <p:spPr/>
        <p:txBody>
          <a:bodyPr/>
          <a:lstStyle/>
          <a:p>
            <a:fld id="{E577F33D-085B-4991-A612-6B2C1B8E443A}" type="datetime1">
              <a:rPr lang="en-GB" smtClean="0"/>
              <a:t>25/05/2023</a:t>
            </a:fld>
            <a:endParaRPr lang="en-GB"/>
          </a:p>
        </p:txBody>
      </p:sp>
      <p:sp>
        <p:nvSpPr>
          <p:cNvPr id="8" name="Footer Placeholder 7">
            <a:extLst>
              <a:ext uri="{FF2B5EF4-FFF2-40B4-BE49-F238E27FC236}">
                <a16:creationId xmlns:a16="http://schemas.microsoft.com/office/drawing/2014/main" id="{C7A67E1A-24DF-C1BF-39BF-143C88D9038E}"/>
              </a:ext>
            </a:extLst>
          </p:cNvPr>
          <p:cNvSpPr>
            <a:spLocks noGrp="1"/>
          </p:cNvSpPr>
          <p:nvPr>
            <p:ph type="ftr" sz="quarter" idx="11"/>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49421C5D-C064-97CD-2C78-D62A8A8762B9}"/>
              </a:ext>
            </a:extLst>
          </p:cNvPr>
          <p:cNvSpPr>
            <a:spLocks noGrp="1"/>
          </p:cNvSpPr>
          <p:nvPr>
            <p:ph type="sldNum" sz="quarter" idx="12"/>
          </p:nvPr>
        </p:nvSpPr>
        <p:spPr/>
        <p:txBody>
          <a:bodyPr/>
          <a:lstStyle/>
          <a:p>
            <a:fld id="{255DAFDF-2EF6-44FB-8AA4-C1E9B7563AAC}" type="slidenum">
              <a:rPr lang="en-GB" smtClean="0"/>
              <a:pPr/>
              <a:t>‹#›</a:t>
            </a:fld>
            <a:endParaRPr lang="en-GB"/>
          </a:p>
        </p:txBody>
      </p:sp>
      <p:sp>
        <p:nvSpPr>
          <p:cNvPr id="4" name="TextBox 3">
            <a:extLst>
              <a:ext uri="{FF2B5EF4-FFF2-40B4-BE49-F238E27FC236}">
                <a16:creationId xmlns:a16="http://schemas.microsoft.com/office/drawing/2014/main" id="{60C98947-3455-C279-C7DF-AAE8110E711E}"/>
              </a:ext>
            </a:extLst>
          </p:cNvPr>
          <p:cNvSpPr txBox="1"/>
          <p:nvPr userDrawn="1"/>
        </p:nvSpPr>
        <p:spPr>
          <a:xfrm>
            <a:off x="7939088" y="6289437"/>
            <a:ext cx="3117850" cy="284399"/>
          </a:xfrm>
          <a:prstGeom prst="rect">
            <a:avLst/>
          </a:prstGeom>
          <a:noFill/>
        </p:spPr>
        <p:txBody>
          <a:bodyPr wrap="square" lIns="0" tIns="0" rIns="0" bIns="0" rtlCol="0" anchor="ctr" anchorCtr="0">
            <a:noAutofit/>
          </a:bodyPr>
          <a:lstStyle/>
          <a:p>
            <a:r>
              <a:rPr lang="en-GB" sz="1000" kern="1000" spc="0" baseline="0">
                <a:latin typeface="Roboto Mono" pitchFamily="2" charset="0"/>
                <a:ea typeface="Roboto Mono" pitchFamily="2" charset="0"/>
              </a:rPr>
              <a:t>The National Archives</a:t>
            </a:r>
          </a:p>
        </p:txBody>
      </p:sp>
      <p:sp>
        <p:nvSpPr>
          <p:cNvPr id="5" name="Rectangle 4">
            <a:extLst>
              <a:ext uri="{FF2B5EF4-FFF2-40B4-BE49-F238E27FC236}">
                <a16:creationId xmlns:a16="http://schemas.microsoft.com/office/drawing/2014/main" id="{D07D0E5B-E63F-4840-5005-88B1E0DD2921}"/>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 name="Rectangle 5">
            <a:extLst>
              <a:ext uri="{FF2B5EF4-FFF2-40B4-BE49-F238E27FC236}">
                <a16:creationId xmlns:a16="http://schemas.microsoft.com/office/drawing/2014/main" id="{62A39C18-B789-E047-279F-B5730355F648}"/>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Rectangle 1">
            <a:extLst>
              <a:ext uri="{FF2B5EF4-FFF2-40B4-BE49-F238E27FC236}">
                <a16:creationId xmlns:a16="http://schemas.microsoft.com/office/drawing/2014/main" id="{408D6D46-9E7C-7E60-EE3A-7850764988CC}"/>
              </a:ext>
            </a:extLst>
          </p:cNvPr>
          <p:cNvSpPr/>
          <p:nvPr userDrawn="1"/>
        </p:nvSpPr>
        <p:spPr>
          <a:xfrm>
            <a:off x="284163" y="282813"/>
            <a:ext cx="11623675" cy="60052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Tree>
    <p:extLst>
      <p:ext uri="{BB962C8B-B14F-4D97-AF65-F5344CB8AC3E}">
        <p14:creationId xmlns:p14="http://schemas.microsoft.com/office/powerpoint/2010/main" val="361657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AE66A8A2-D27B-6B6B-4289-9727E22AD66A}"/>
              </a:ext>
            </a:extLst>
          </p:cNvPr>
          <p:cNvSpPr>
            <a:spLocks noGrp="1"/>
          </p:cNvSpPr>
          <p:nvPr>
            <p:ph type="pic" sz="quarter" idx="13" hasCustomPrompt="1"/>
          </p:nvPr>
        </p:nvSpPr>
        <p:spPr>
          <a:xfrm>
            <a:off x="5103821" y="284164"/>
            <a:ext cx="6804018" cy="6289674"/>
          </a:xfrm>
          <a:solidFill>
            <a:schemeClr val="bg1">
              <a:lumMod val="85000"/>
            </a:schemeClr>
          </a:solidFill>
          <a:ln w="19050">
            <a:solidFill>
              <a:schemeClr val="tx1"/>
            </a:solidFill>
            <a:miter lim="800000"/>
          </a:ln>
        </p:spPr>
        <p:txBody>
          <a:bodyPr/>
          <a:lstStyle>
            <a:lvl1pPr>
              <a:defRPr sz="1200"/>
            </a:lvl1pPr>
          </a:lstStyle>
          <a:p>
            <a:r>
              <a:rPr lang="en-GB"/>
              <a:t>Add picture</a:t>
            </a:r>
            <a:endParaRPr lang="ar-SA"/>
          </a:p>
        </p:txBody>
      </p:sp>
      <p:grpSp>
        <p:nvGrpSpPr>
          <p:cNvPr id="8" name="Group 7">
            <a:extLst>
              <a:ext uri="{FF2B5EF4-FFF2-40B4-BE49-F238E27FC236}">
                <a16:creationId xmlns:a16="http://schemas.microsoft.com/office/drawing/2014/main" id="{F46C68E6-B0B4-B7DE-4890-51CBBCA3D8E9}"/>
              </a:ext>
            </a:extLst>
          </p:cNvPr>
          <p:cNvGrpSpPr>
            <a:grpSpLocks noChangeAspect="1"/>
          </p:cNvGrpSpPr>
          <p:nvPr userDrawn="1"/>
        </p:nvGrpSpPr>
        <p:grpSpPr>
          <a:xfrm>
            <a:off x="284164" y="285488"/>
            <a:ext cx="1701799" cy="1707726"/>
            <a:chOff x="2857500" y="180976"/>
            <a:chExt cx="5924550" cy="5945187"/>
          </a:xfrm>
        </p:grpSpPr>
        <p:sp>
          <p:nvSpPr>
            <p:cNvPr id="9" name="Rectangle 5">
              <a:extLst>
                <a:ext uri="{FF2B5EF4-FFF2-40B4-BE49-F238E27FC236}">
                  <a16:creationId xmlns:a16="http://schemas.microsoft.com/office/drawing/2014/main" id="{902F6D44-B5CE-4B4A-6152-E1E8EEC40CAF}"/>
                </a:ext>
              </a:extLst>
            </p:cNvPr>
            <p:cNvSpPr>
              <a:spLocks noChangeArrowheads="1"/>
            </p:cNvSpPr>
            <p:nvPr userDrawn="1"/>
          </p:nvSpPr>
          <p:spPr bwMode="auto">
            <a:xfrm>
              <a:off x="2857500" y="192088"/>
              <a:ext cx="5924550" cy="5934075"/>
            </a:xfrm>
            <a:prstGeom prst="rect">
              <a:avLst/>
            </a:prstGeom>
            <a:solidFill>
              <a:schemeClr val="bg1">
                <a:alpha val="50000"/>
              </a:schemeClr>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0" name="Freeform 7">
              <a:extLst>
                <a:ext uri="{FF2B5EF4-FFF2-40B4-BE49-F238E27FC236}">
                  <a16:creationId xmlns:a16="http://schemas.microsoft.com/office/drawing/2014/main" id="{9541F90E-401A-5671-6D9F-BA2CE43F3E38}"/>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1" name="Freeform 8">
              <a:extLst>
                <a:ext uri="{FF2B5EF4-FFF2-40B4-BE49-F238E27FC236}">
                  <a16:creationId xmlns:a16="http://schemas.microsoft.com/office/drawing/2014/main" id="{995CEE85-CD88-08BF-8C4E-F4AC9E3D512B}"/>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2" name="Freeform 9">
              <a:extLst>
                <a:ext uri="{FF2B5EF4-FFF2-40B4-BE49-F238E27FC236}">
                  <a16:creationId xmlns:a16="http://schemas.microsoft.com/office/drawing/2014/main" id="{9C8E8909-999E-00DB-174D-C30B88E98795}"/>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3" name="Freeform 10">
              <a:extLst>
                <a:ext uri="{FF2B5EF4-FFF2-40B4-BE49-F238E27FC236}">
                  <a16:creationId xmlns:a16="http://schemas.microsoft.com/office/drawing/2014/main" id="{5410B60C-27A4-41C9-A91E-1E0E72D293F5}"/>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4" name="Freeform 11">
              <a:extLst>
                <a:ext uri="{FF2B5EF4-FFF2-40B4-BE49-F238E27FC236}">
                  <a16:creationId xmlns:a16="http://schemas.microsoft.com/office/drawing/2014/main" id="{E1218927-E512-8FD9-3CDA-2B2BB57457E5}"/>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5" name="Freeform 12">
              <a:extLst>
                <a:ext uri="{FF2B5EF4-FFF2-40B4-BE49-F238E27FC236}">
                  <a16:creationId xmlns:a16="http://schemas.microsoft.com/office/drawing/2014/main" id="{CFAD24B3-8A1C-067C-62DE-5A3ADBA8070E}"/>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6" name="Rectangle 15">
              <a:extLst>
                <a:ext uri="{FF2B5EF4-FFF2-40B4-BE49-F238E27FC236}">
                  <a16:creationId xmlns:a16="http://schemas.microsoft.com/office/drawing/2014/main" id="{819B6EB2-0B98-4AEE-FD19-EF86AE9C466E}"/>
                </a:ext>
              </a:extLst>
            </p:cNvPr>
            <p:cNvSpPr>
              <a:spLocks noChangeArrowheads="1"/>
            </p:cNvSpPr>
            <p:nvPr userDrawn="1"/>
          </p:nvSpPr>
          <p:spPr bwMode="auto">
            <a:xfrm>
              <a:off x="5334000" y="27876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7" name="Freeform 14">
              <a:extLst>
                <a:ext uri="{FF2B5EF4-FFF2-40B4-BE49-F238E27FC236}">
                  <a16:creationId xmlns:a16="http://schemas.microsoft.com/office/drawing/2014/main" id="{FF312EED-F3CB-3CAA-4405-A55D1E572848}"/>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8" name="Freeform 15">
              <a:extLst>
                <a:ext uri="{FF2B5EF4-FFF2-40B4-BE49-F238E27FC236}">
                  <a16:creationId xmlns:a16="http://schemas.microsoft.com/office/drawing/2014/main" id="{84C3CD7F-EF0C-75E0-3857-7D3A4AA0AAF6}"/>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9" name="Freeform 16">
              <a:extLst>
                <a:ext uri="{FF2B5EF4-FFF2-40B4-BE49-F238E27FC236}">
                  <a16:creationId xmlns:a16="http://schemas.microsoft.com/office/drawing/2014/main" id="{A71A4103-897D-EF71-A99D-C34303B157F0}"/>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0" name="Freeform 17">
              <a:extLst>
                <a:ext uri="{FF2B5EF4-FFF2-40B4-BE49-F238E27FC236}">
                  <a16:creationId xmlns:a16="http://schemas.microsoft.com/office/drawing/2014/main" id="{31238AFE-9A46-BCB4-535E-04E00BFAD91A}"/>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1" name="Freeform 18">
              <a:extLst>
                <a:ext uri="{FF2B5EF4-FFF2-40B4-BE49-F238E27FC236}">
                  <a16:creationId xmlns:a16="http://schemas.microsoft.com/office/drawing/2014/main" id="{52100472-8F64-3D8B-5836-14BB9C79C373}"/>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2" name="Freeform 19">
              <a:extLst>
                <a:ext uri="{FF2B5EF4-FFF2-40B4-BE49-F238E27FC236}">
                  <a16:creationId xmlns:a16="http://schemas.microsoft.com/office/drawing/2014/main" id="{19EAF65C-68EA-9A19-EC51-2386AD3141F7}"/>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3" name="Freeform 20">
              <a:extLst>
                <a:ext uri="{FF2B5EF4-FFF2-40B4-BE49-F238E27FC236}">
                  <a16:creationId xmlns:a16="http://schemas.microsoft.com/office/drawing/2014/main" id="{DE6C57C4-50E0-2615-5663-8E5D604864DC}"/>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4" name="Freeform 21">
              <a:extLst>
                <a:ext uri="{FF2B5EF4-FFF2-40B4-BE49-F238E27FC236}">
                  <a16:creationId xmlns:a16="http://schemas.microsoft.com/office/drawing/2014/main" id="{78FE6A5E-448C-987D-DCEB-3CA977D3674B}"/>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5" name="Rectangle 22">
              <a:extLst>
                <a:ext uri="{FF2B5EF4-FFF2-40B4-BE49-F238E27FC236}">
                  <a16:creationId xmlns:a16="http://schemas.microsoft.com/office/drawing/2014/main" id="{9CE6EBE6-217D-5332-339F-B43874887EA7}"/>
                </a:ext>
              </a:extLst>
            </p:cNvPr>
            <p:cNvSpPr>
              <a:spLocks noChangeArrowheads="1"/>
            </p:cNvSpPr>
            <p:nvPr userDrawn="1"/>
          </p:nvSpPr>
          <p:spPr bwMode="auto">
            <a:xfrm>
              <a:off x="6072188" y="47307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6" name="Freeform 23">
              <a:extLst>
                <a:ext uri="{FF2B5EF4-FFF2-40B4-BE49-F238E27FC236}">
                  <a16:creationId xmlns:a16="http://schemas.microsoft.com/office/drawing/2014/main" id="{D7301EA0-B33B-1736-4C1E-692BA70F363D}"/>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7" name="Freeform 24">
              <a:extLst>
                <a:ext uri="{FF2B5EF4-FFF2-40B4-BE49-F238E27FC236}">
                  <a16:creationId xmlns:a16="http://schemas.microsoft.com/office/drawing/2014/main" id="{C0CDE6CF-DAD5-5741-DB84-AAAF23975743}"/>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8" name="Freeform 25">
              <a:extLst>
                <a:ext uri="{FF2B5EF4-FFF2-40B4-BE49-F238E27FC236}">
                  <a16:creationId xmlns:a16="http://schemas.microsoft.com/office/drawing/2014/main" id="{E4218DBE-5C68-BD56-C53A-8D83C434DAAC}"/>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9" name="Line 26">
              <a:extLst>
                <a:ext uri="{FF2B5EF4-FFF2-40B4-BE49-F238E27FC236}">
                  <a16:creationId xmlns:a16="http://schemas.microsoft.com/office/drawing/2014/main" id="{278EACB3-C63D-3DCB-5B8A-5377A21C5087}"/>
                </a:ext>
              </a:extLst>
            </p:cNvPr>
            <p:cNvSpPr>
              <a:spLocks noChangeShapeType="1"/>
            </p:cNvSpPr>
            <p:nvPr userDrawn="1"/>
          </p:nvSpPr>
          <p:spPr bwMode="auto">
            <a:xfrm>
              <a:off x="2862263" y="2233613"/>
              <a:ext cx="59197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30" name="Line 27">
              <a:extLst>
                <a:ext uri="{FF2B5EF4-FFF2-40B4-BE49-F238E27FC236}">
                  <a16:creationId xmlns:a16="http://schemas.microsoft.com/office/drawing/2014/main" id="{21C65632-7628-D68F-999E-5CB3CEB30F0C}"/>
                </a:ext>
              </a:extLst>
            </p:cNvPr>
            <p:cNvSpPr>
              <a:spLocks noChangeShapeType="1"/>
            </p:cNvSpPr>
            <p:nvPr userDrawn="1"/>
          </p:nvSpPr>
          <p:spPr bwMode="auto">
            <a:xfrm>
              <a:off x="5784850" y="180976"/>
              <a:ext cx="0" cy="205263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1" name="Line 29">
              <a:extLst>
                <a:ext uri="{FF2B5EF4-FFF2-40B4-BE49-F238E27FC236}">
                  <a16:creationId xmlns:a16="http://schemas.microsoft.com/office/drawing/2014/main" id="{307B27D8-34EB-5EDA-C40C-F285BD638FB1}"/>
                </a:ext>
              </a:extLst>
            </p:cNvPr>
            <p:cNvSpPr>
              <a:spLocks noChangeShapeType="1"/>
            </p:cNvSpPr>
            <p:nvPr userDrawn="1"/>
          </p:nvSpPr>
          <p:spPr bwMode="auto">
            <a:xfrm>
              <a:off x="2857500" y="4176713"/>
              <a:ext cx="59245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2" name="Title 1">
            <a:extLst>
              <a:ext uri="{FF2B5EF4-FFF2-40B4-BE49-F238E27FC236}">
                <a16:creationId xmlns:a16="http://schemas.microsoft.com/office/drawing/2014/main" id="{BD80E53A-EE10-B927-7EBC-DEFB0AD84C4F}"/>
              </a:ext>
            </a:extLst>
          </p:cNvPr>
          <p:cNvSpPr>
            <a:spLocks noGrp="1"/>
          </p:cNvSpPr>
          <p:nvPr>
            <p:ph type="title"/>
          </p:nvPr>
        </p:nvSpPr>
        <p:spPr>
          <a:xfrm>
            <a:off x="284161" y="2551358"/>
            <a:ext cx="4535489" cy="2779175"/>
          </a:xfrm>
        </p:spPr>
        <p:txBody>
          <a:bodyPr anchor="ctr" anchorCtr="0"/>
          <a:lstStyle>
            <a:lvl1pPr>
              <a:defRPr sz="4800"/>
            </a:lvl1pPr>
          </a:lstStyle>
          <a:p>
            <a:r>
              <a:rPr lang="en-GB"/>
              <a:t>Click to edit Master title style</a:t>
            </a:r>
          </a:p>
        </p:txBody>
      </p:sp>
      <p:sp>
        <p:nvSpPr>
          <p:cNvPr id="3" name="Text Placeholder 2">
            <a:extLst>
              <a:ext uri="{FF2B5EF4-FFF2-40B4-BE49-F238E27FC236}">
                <a16:creationId xmlns:a16="http://schemas.microsoft.com/office/drawing/2014/main" id="{40676A5D-DF62-4168-36D0-117351E6A37E}"/>
              </a:ext>
            </a:extLst>
          </p:cNvPr>
          <p:cNvSpPr>
            <a:spLocks noGrp="1"/>
          </p:cNvSpPr>
          <p:nvPr>
            <p:ph type="body" idx="1"/>
          </p:nvPr>
        </p:nvSpPr>
        <p:spPr>
          <a:xfrm>
            <a:off x="284163" y="5567876"/>
            <a:ext cx="4535487" cy="1005962"/>
          </a:xfrm>
        </p:spPr>
        <p:txBody>
          <a:bodyPr anchor="ctr" anchorCtr="0"/>
          <a:lstStyle>
            <a:lvl1pPr marL="0" indent="0">
              <a:buNone/>
              <a:defRPr sz="1700">
                <a:solidFill>
                  <a:schemeClr val="tx1"/>
                </a:solidFill>
                <a:latin typeface="Roboto Mono" pitchFamily="2" charset="0"/>
                <a:ea typeface="Roboto Mon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685289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COLOUR">
    <p:bg>
      <p:bgPr>
        <a:solidFill>
          <a:schemeClr val="accent3"/>
        </a:solidFill>
        <a:effectLst/>
      </p:bgPr>
    </p:bg>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AE66A8A2-D27B-6B6B-4289-9727E22AD66A}"/>
              </a:ext>
            </a:extLst>
          </p:cNvPr>
          <p:cNvSpPr>
            <a:spLocks noGrp="1"/>
          </p:cNvSpPr>
          <p:nvPr>
            <p:ph type="pic" sz="quarter" idx="13" hasCustomPrompt="1"/>
          </p:nvPr>
        </p:nvSpPr>
        <p:spPr>
          <a:xfrm>
            <a:off x="5103821" y="284164"/>
            <a:ext cx="6804018" cy="6289674"/>
          </a:xfrm>
          <a:solidFill>
            <a:schemeClr val="bg1">
              <a:lumMod val="85000"/>
            </a:schemeClr>
          </a:solidFill>
          <a:ln w="19050">
            <a:solidFill>
              <a:schemeClr val="bg1"/>
            </a:solidFill>
            <a:miter lim="800000"/>
          </a:ln>
        </p:spPr>
        <p:txBody>
          <a:bodyPr/>
          <a:lstStyle>
            <a:lvl1pPr>
              <a:defRPr sz="1200"/>
            </a:lvl1pPr>
          </a:lstStyle>
          <a:p>
            <a:r>
              <a:rPr lang="en-GB"/>
              <a:t>Add picture</a:t>
            </a:r>
            <a:endParaRPr lang="ar-SA"/>
          </a:p>
        </p:txBody>
      </p:sp>
      <p:sp>
        <p:nvSpPr>
          <p:cNvPr id="2" name="Title 1">
            <a:extLst>
              <a:ext uri="{FF2B5EF4-FFF2-40B4-BE49-F238E27FC236}">
                <a16:creationId xmlns:a16="http://schemas.microsoft.com/office/drawing/2014/main" id="{BD80E53A-EE10-B927-7EBC-DEFB0AD84C4F}"/>
              </a:ext>
            </a:extLst>
          </p:cNvPr>
          <p:cNvSpPr>
            <a:spLocks noGrp="1"/>
          </p:cNvSpPr>
          <p:nvPr>
            <p:ph type="title"/>
          </p:nvPr>
        </p:nvSpPr>
        <p:spPr>
          <a:xfrm>
            <a:off x="284161" y="2551358"/>
            <a:ext cx="4535489" cy="2779175"/>
          </a:xfrm>
        </p:spPr>
        <p:txBody>
          <a:bodyPr anchor="ctr" anchorCtr="0"/>
          <a:lstStyle>
            <a:lvl1pPr>
              <a:defRPr sz="48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40676A5D-DF62-4168-36D0-117351E6A37E}"/>
              </a:ext>
            </a:extLst>
          </p:cNvPr>
          <p:cNvSpPr>
            <a:spLocks noGrp="1"/>
          </p:cNvSpPr>
          <p:nvPr>
            <p:ph type="body" idx="1"/>
          </p:nvPr>
        </p:nvSpPr>
        <p:spPr>
          <a:xfrm>
            <a:off x="284163" y="5567876"/>
            <a:ext cx="4535487" cy="1005962"/>
          </a:xfrm>
        </p:spPr>
        <p:txBody>
          <a:bodyPr anchor="ctr" anchorCtr="0"/>
          <a:lstStyle>
            <a:lvl1pPr marL="0" indent="0">
              <a:buNone/>
              <a:defRPr sz="1700">
                <a:solidFill>
                  <a:schemeClr val="bg1"/>
                </a:solidFill>
                <a:latin typeface="Roboto Mono" pitchFamily="2" charset="0"/>
                <a:ea typeface="Roboto Mon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4" name="Group 3">
            <a:extLst>
              <a:ext uri="{FF2B5EF4-FFF2-40B4-BE49-F238E27FC236}">
                <a16:creationId xmlns:a16="http://schemas.microsoft.com/office/drawing/2014/main" id="{B8157823-46B1-B578-E536-49787B572252}"/>
              </a:ext>
            </a:extLst>
          </p:cNvPr>
          <p:cNvGrpSpPr>
            <a:grpSpLocks noChangeAspect="1"/>
          </p:cNvGrpSpPr>
          <p:nvPr userDrawn="1"/>
        </p:nvGrpSpPr>
        <p:grpSpPr>
          <a:xfrm>
            <a:off x="285750" y="282721"/>
            <a:ext cx="1701799" cy="1707726"/>
            <a:chOff x="2857500" y="180976"/>
            <a:chExt cx="5924550" cy="5945187"/>
          </a:xfrm>
        </p:grpSpPr>
        <p:sp>
          <p:nvSpPr>
            <p:cNvPr id="5" name="Rectangle 5">
              <a:extLst>
                <a:ext uri="{FF2B5EF4-FFF2-40B4-BE49-F238E27FC236}">
                  <a16:creationId xmlns:a16="http://schemas.microsoft.com/office/drawing/2014/main" id="{53B26F7A-2DDF-3427-1875-2D59E1BE9466}"/>
                </a:ext>
              </a:extLst>
            </p:cNvPr>
            <p:cNvSpPr>
              <a:spLocks noChangeArrowheads="1"/>
            </p:cNvSpPr>
            <p:nvPr userDrawn="1"/>
          </p:nvSpPr>
          <p:spPr bwMode="auto">
            <a:xfrm>
              <a:off x="2857500" y="192088"/>
              <a:ext cx="5924550" cy="5934075"/>
            </a:xfrm>
            <a:prstGeom prst="rect">
              <a:avLst/>
            </a:prstGeom>
            <a:no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6" name="Freeform 7">
              <a:extLst>
                <a:ext uri="{FF2B5EF4-FFF2-40B4-BE49-F238E27FC236}">
                  <a16:creationId xmlns:a16="http://schemas.microsoft.com/office/drawing/2014/main" id="{99C9F786-8BD9-1EA4-C796-146C0DA0BC70}"/>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2" name="Freeform 8">
              <a:extLst>
                <a:ext uri="{FF2B5EF4-FFF2-40B4-BE49-F238E27FC236}">
                  <a16:creationId xmlns:a16="http://schemas.microsoft.com/office/drawing/2014/main" id="{0BB4A127-5C47-B600-59F5-DBC463DEEB60}"/>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3" name="Freeform 9">
              <a:extLst>
                <a:ext uri="{FF2B5EF4-FFF2-40B4-BE49-F238E27FC236}">
                  <a16:creationId xmlns:a16="http://schemas.microsoft.com/office/drawing/2014/main" id="{6F379A8D-C637-5E0F-177D-355BB13576C2}"/>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4" name="Freeform 10">
              <a:extLst>
                <a:ext uri="{FF2B5EF4-FFF2-40B4-BE49-F238E27FC236}">
                  <a16:creationId xmlns:a16="http://schemas.microsoft.com/office/drawing/2014/main" id="{A2A10FD1-62CF-7ACC-52B0-E91079F17AA0}"/>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5" name="Freeform 11">
              <a:extLst>
                <a:ext uri="{FF2B5EF4-FFF2-40B4-BE49-F238E27FC236}">
                  <a16:creationId xmlns:a16="http://schemas.microsoft.com/office/drawing/2014/main" id="{870366BD-25DA-ED20-63DE-94D786730CD9}"/>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6" name="Freeform 12">
              <a:extLst>
                <a:ext uri="{FF2B5EF4-FFF2-40B4-BE49-F238E27FC236}">
                  <a16:creationId xmlns:a16="http://schemas.microsoft.com/office/drawing/2014/main" id="{3C4EE07C-439B-47EE-AE99-945C986C7BB6}"/>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7" name="Rectangle 13">
              <a:extLst>
                <a:ext uri="{FF2B5EF4-FFF2-40B4-BE49-F238E27FC236}">
                  <a16:creationId xmlns:a16="http://schemas.microsoft.com/office/drawing/2014/main" id="{D965D628-567F-0F48-5365-F8CA3579801E}"/>
                </a:ext>
              </a:extLst>
            </p:cNvPr>
            <p:cNvSpPr>
              <a:spLocks noChangeArrowheads="1"/>
            </p:cNvSpPr>
            <p:nvPr userDrawn="1"/>
          </p:nvSpPr>
          <p:spPr bwMode="auto">
            <a:xfrm>
              <a:off x="5334000" y="27876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8" name="Freeform 14">
              <a:extLst>
                <a:ext uri="{FF2B5EF4-FFF2-40B4-BE49-F238E27FC236}">
                  <a16:creationId xmlns:a16="http://schemas.microsoft.com/office/drawing/2014/main" id="{BC8B6938-CAA2-B4BC-42D3-0EDD7DDD371A}"/>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9" name="Freeform 15">
              <a:extLst>
                <a:ext uri="{FF2B5EF4-FFF2-40B4-BE49-F238E27FC236}">
                  <a16:creationId xmlns:a16="http://schemas.microsoft.com/office/drawing/2014/main" id="{63E05349-F9DE-8676-036F-30F65E12DC91}"/>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0" name="Freeform 16">
              <a:extLst>
                <a:ext uri="{FF2B5EF4-FFF2-40B4-BE49-F238E27FC236}">
                  <a16:creationId xmlns:a16="http://schemas.microsoft.com/office/drawing/2014/main" id="{162B0012-DD11-1EC4-B5C6-3D94856BB0A6}"/>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1" name="Freeform 17">
              <a:extLst>
                <a:ext uri="{FF2B5EF4-FFF2-40B4-BE49-F238E27FC236}">
                  <a16:creationId xmlns:a16="http://schemas.microsoft.com/office/drawing/2014/main" id="{4B8CC901-9B3A-5E16-B327-AA66176F34BD}"/>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2" name="Freeform 18">
              <a:extLst>
                <a:ext uri="{FF2B5EF4-FFF2-40B4-BE49-F238E27FC236}">
                  <a16:creationId xmlns:a16="http://schemas.microsoft.com/office/drawing/2014/main" id="{9AF6DCBC-560C-BC68-9DC2-805FF2351AF4}"/>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3" name="Freeform 19">
              <a:extLst>
                <a:ext uri="{FF2B5EF4-FFF2-40B4-BE49-F238E27FC236}">
                  <a16:creationId xmlns:a16="http://schemas.microsoft.com/office/drawing/2014/main" id="{97E2E3FC-E609-3679-4150-453D97EE6FC4}"/>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4" name="Freeform 20">
              <a:extLst>
                <a:ext uri="{FF2B5EF4-FFF2-40B4-BE49-F238E27FC236}">
                  <a16:creationId xmlns:a16="http://schemas.microsoft.com/office/drawing/2014/main" id="{9F4ABEA9-1A81-817C-E534-ABAEE0A94484}"/>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5" name="Freeform 21">
              <a:extLst>
                <a:ext uri="{FF2B5EF4-FFF2-40B4-BE49-F238E27FC236}">
                  <a16:creationId xmlns:a16="http://schemas.microsoft.com/office/drawing/2014/main" id="{F39F663D-863B-95F4-9C8D-A255033CF816}"/>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6" name="Rectangle 22">
              <a:extLst>
                <a:ext uri="{FF2B5EF4-FFF2-40B4-BE49-F238E27FC236}">
                  <a16:creationId xmlns:a16="http://schemas.microsoft.com/office/drawing/2014/main" id="{839E31C3-1121-39D4-C523-AF9278E33C62}"/>
                </a:ext>
              </a:extLst>
            </p:cNvPr>
            <p:cNvSpPr>
              <a:spLocks noChangeArrowheads="1"/>
            </p:cNvSpPr>
            <p:nvPr userDrawn="1"/>
          </p:nvSpPr>
          <p:spPr bwMode="auto">
            <a:xfrm>
              <a:off x="6072188" y="47307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7" name="Freeform 23">
              <a:extLst>
                <a:ext uri="{FF2B5EF4-FFF2-40B4-BE49-F238E27FC236}">
                  <a16:creationId xmlns:a16="http://schemas.microsoft.com/office/drawing/2014/main" id="{9ABD2C86-02DE-67C1-FF24-6ECA94DBD7BC}"/>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8" name="Freeform 24">
              <a:extLst>
                <a:ext uri="{FF2B5EF4-FFF2-40B4-BE49-F238E27FC236}">
                  <a16:creationId xmlns:a16="http://schemas.microsoft.com/office/drawing/2014/main" id="{9E88B94F-BDA7-A0B7-062B-23D6737CE162}"/>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9" name="Freeform 25">
              <a:extLst>
                <a:ext uri="{FF2B5EF4-FFF2-40B4-BE49-F238E27FC236}">
                  <a16:creationId xmlns:a16="http://schemas.microsoft.com/office/drawing/2014/main" id="{6EB3AD21-E91E-06BE-C3F4-81D66268AB62}"/>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0" name="Line 26">
              <a:extLst>
                <a:ext uri="{FF2B5EF4-FFF2-40B4-BE49-F238E27FC236}">
                  <a16:creationId xmlns:a16="http://schemas.microsoft.com/office/drawing/2014/main" id="{50049BF7-8BB5-79CD-67D6-5BE9782E5705}"/>
                </a:ext>
              </a:extLst>
            </p:cNvPr>
            <p:cNvSpPr>
              <a:spLocks noChangeShapeType="1"/>
            </p:cNvSpPr>
            <p:nvPr userDrawn="1"/>
          </p:nvSpPr>
          <p:spPr bwMode="auto">
            <a:xfrm>
              <a:off x="2862263" y="2233613"/>
              <a:ext cx="591978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51" name="Line 27">
              <a:extLst>
                <a:ext uri="{FF2B5EF4-FFF2-40B4-BE49-F238E27FC236}">
                  <a16:creationId xmlns:a16="http://schemas.microsoft.com/office/drawing/2014/main" id="{AF1B7649-24BD-FC20-4002-30F99C576E7E}"/>
                </a:ext>
              </a:extLst>
            </p:cNvPr>
            <p:cNvSpPr>
              <a:spLocks noChangeShapeType="1"/>
            </p:cNvSpPr>
            <p:nvPr userDrawn="1"/>
          </p:nvSpPr>
          <p:spPr bwMode="auto">
            <a:xfrm>
              <a:off x="5784850" y="180976"/>
              <a:ext cx="0" cy="20526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2" name="Line 29">
              <a:extLst>
                <a:ext uri="{FF2B5EF4-FFF2-40B4-BE49-F238E27FC236}">
                  <a16:creationId xmlns:a16="http://schemas.microsoft.com/office/drawing/2014/main" id="{D0E51BF0-A848-6B99-A1F7-AFF3F5A9DE3C}"/>
                </a:ext>
              </a:extLst>
            </p:cNvPr>
            <p:cNvSpPr>
              <a:spLocks noChangeShapeType="1"/>
            </p:cNvSpPr>
            <p:nvPr userDrawn="1"/>
          </p:nvSpPr>
          <p:spPr bwMode="auto">
            <a:xfrm>
              <a:off x="2857500" y="4176713"/>
              <a:ext cx="59245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Tree>
    <p:extLst>
      <p:ext uri="{BB962C8B-B14F-4D97-AF65-F5344CB8AC3E}">
        <p14:creationId xmlns:p14="http://schemas.microsoft.com/office/powerpoint/2010/main" val="3276284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8AB1-DD1F-B1E0-ECA5-A98D9B637BEC}"/>
              </a:ext>
            </a:extLst>
          </p:cNvPr>
          <p:cNvSpPr>
            <a:spLocks noGrp="1"/>
          </p:cNvSpPr>
          <p:nvPr>
            <p:ph type="title"/>
          </p:nvPr>
        </p:nvSpPr>
        <p:spPr/>
        <p:txBody>
          <a:bodyPr/>
          <a:lstStyle>
            <a:lvl1pPr>
              <a:defRPr/>
            </a:lvl1pPr>
          </a:lstStyle>
          <a:p>
            <a:r>
              <a:rPr lang="en-GB"/>
              <a:t>Click to edit Master title style</a:t>
            </a:r>
          </a:p>
        </p:txBody>
      </p:sp>
      <p:sp>
        <p:nvSpPr>
          <p:cNvPr id="3" name="Content Placeholder 2">
            <a:extLst>
              <a:ext uri="{FF2B5EF4-FFF2-40B4-BE49-F238E27FC236}">
                <a16:creationId xmlns:a16="http://schemas.microsoft.com/office/drawing/2014/main" id="{27B18FDB-EF0B-9F7B-2EE6-D8C0511D657B}"/>
              </a:ext>
            </a:extLst>
          </p:cNvPr>
          <p:cNvSpPr>
            <a:spLocks noGrp="1"/>
          </p:cNvSpPr>
          <p:nvPr>
            <p:ph sz="half" idx="1"/>
          </p:nvPr>
        </p:nvSpPr>
        <p:spPr>
          <a:xfrm>
            <a:off x="568325" y="1979613"/>
            <a:ext cx="5102225" cy="4094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2E055E5-6BDF-87CF-3102-A76BE747142B}"/>
              </a:ext>
            </a:extLst>
          </p:cNvPr>
          <p:cNvSpPr>
            <a:spLocks noGrp="1"/>
          </p:cNvSpPr>
          <p:nvPr>
            <p:ph sz="half" idx="2"/>
          </p:nvPr>
        </p:nvSpPr>
        <p:spPr>
          <a:xfrm>
            <a:off x="6238874" y="1979612"/>
            <a:ext cx="5102225" cy="409416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E17FDA-5DBE-EA76-DFB7-0EE62979B8C9}"/>
              </a:ext>
            </a:extLst>
          </p:cNvPr>
          <p:cNvSpPr>
            <a:spLocks noGrp="1"/>
          </p:cNvSpPr>
          <p:nvPr>
            <p:ph type="dt" sz="half" idx="10"/>
          </p:nvPr>
        </p:nvSpPr>
        <p:spPr/>
        <p:txBody>
          <a:bodyPr/>
          <a:lstStyle/>
          <a:p>
            <a:fld id="{9A935A29-47DC-4489-83DE-C7B8737234C9}" type="datetime1">
              <a:rPr lang="en-GB" smtClean="0"/>
              <a:t>25/05/2023</a:t>
            </a:fld>
            <a:endParaRPr lang="en-GB"/>
          </a:p>
        </p:txBody>
      </p:sp>
      <p:sp>
        <p:nvSpPr>
          <p:cNvPr id="6" name="Footer Placeholder 5">
            <a:extLst>
              <a:ext uri="{FF2B5EF4-FFF2-40B4-BE49-F238E27FC236}">
                <a16:creationId xmlns:a16="http://schemas.microsoft.com/office/drawing/2014/main" id="{203916C8-3C88-EB69-C4B9-DA3F5B09F7F4}"/>
              </a:ext>
            </a:extLst>
          </p:cNvPr>
          <p:cNvSpPr>
            <a:spLocks noGrp="1"/>
          </p:cNvSpPr>
          <p:nvPr>
            <p:ph type="ftr" sz="quarter" idx="11"/>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B4871370-B10E-0FDA-4BBD-9C03664D2A6B}"/>
              </a:ext>
            </a:extLst>
          </p:cNvPr>
          <p:cNvSpPr>
            <a:spLocks noGrp="1"/>
          </p:cNvSpPr>
          <p:nvPr>
            <p:ph type="sldNum" sz="quarter" idx="12"/>
          </p:nvPr>
        </p:nvSpPr>
        <p:spPr>
          <a:xfrm>
            <a:off x="11084719" y="6271316"/>
            <a:ext cx="520344" cy="299925"/>
          </a:xfrm>
          <a:prstGeom prst="rect">
            <a:avLst/>
          </a:prstGeom>
        </p:spPr>
        <p:txBody>
          <a:bodyPr/>
          <a:lstStyle/>
          <a:p>
            <a:fld id="{255DAFDF-2EF6-44FB-8AA4-C1E9B7563AAC}" type="slidenum">
              <a:rPr lang="en-GB" smtClean="0"/>
              <a:t>‹#›</a:t>
            </a:fld>
            <a:endParaRPr lang="en-GB"/>
          </a:p>
        </p:txBody>
      </p:sp>
      <p:sp>
        <p:nvSpPr>
          <p:cNvPr id="8" name="Rectangle 7">
            <a:extLst>
              <a:ext uri="{FF2B5EF4-FFF2-40B4-BE49-F238E27FC236}">
                <a16:creationId xmlns:a16="http://schemas.microsoft.com/office/drawing/2014/main" id="{FB38BE68-C697-FF45-F002-6FEB944BE6E3}"/>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9" name="Rectangle 8">
            <a:extLst>
              <a:ext uri="{FF2B5EF4-FFF2-40B4-BE49-F238E27FC236}">
                <a16:creationId xmlns:a16="http://schemas.microsoft.com/office/drawing/2014/main" id="{728F5CA6-F75B-5E9D-2D79-BC8DACC17DBC}"/>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394954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8AB1-DD1F-B1E0-ECA5-A98D9B637BEC}"/>
              </a:ext>
            </a:extLst>
          </p:cNvPr>
          <p:cNvSpPr>
            <a:spLocks noGrp="1"/>
          </p:cNvSpPr>
          <p:nvPr>
            <p:ph type="title"/>
          </p:nvPr>
        </p:nvSpPr>
        <p:spPr/>
        <p:txBody>
          <a:bodyPr/>
          <a:lstStyle>
            <a:lvl1pPr>
              <a:defRPr/>
            </a:lvl1pPr>
          </a:lstStyle>
          <a:p>
            <a:r>
              <a:rPr lang="en-GB"/>
              <a:t>Click to edit Master title style</a:t>
            </a:r>
          </a:p>
        </p:txBody>
      </p:sp>
      <p:sp>
        <p:nvSpPr>
          <p:cNvPr id="3" name="Content Placeholder 2">
            <a:extLst>
              <a:ext uri="{FF2B5EF4-FFF2-40B4-BE49-F238E27FC236}">
                <a16:creationId xmlns:a16="http://schemas.microsoft.com/office/drawing/2014/main" id="{27B18FDB-EF0B-9F7B-2EE6-D8C0511D657B}"/>
              </a:ext>
            </a:extLst>
          </p:cNvPr>
          <p:cNvSpPr>
            <a:spLocks noGrp="1"/>
          </p:cNvSpPr>
          <p:nvPr>
            <p:ph sz="half" idx="1"/>
          </p:nvPr>
        </p:nvSpPr>
        <p:spPr>
          <a:xfrm>
            <a:off x="568325" y="1979613"/>
            <a:ext cx="5102225" cy="4094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E17FDA-5DBE-EA76-DFB7-0EE62979B8C9}"/>
              </a:ext>
            </a:extLst>
          </p:cNvPr>
          <p:cNvSpPr>
            <a:spLocks noGrp="1"/>
          </p:cNvSpPr>
          <p:nvPr>
            <p:ph type="dt" sz="half" idx="10"/>
          </p:nvPr>
        </p:nvSpPr>
        <p:spPr/>
        <p:txBody>
          <a:bodyPr/>
          <a:lstStyle/>
          <a:p>
            <a:fld id="{9A935A29-47DC-4489-83DE-C7B8737234C9}" type="datetime1">
              <a:rPr lang="en-GB" smtClean="0"/>
              <a:t>25/05/2023</a:t>
            </a:fld>
            <a:endParaRPr lang="en-GB"/>
          </a:p>
        </p:txBody>
      </p:sp>
      <p:sp>
        <p:nvSpPr>
          <p:cNvPr id="6" name="Footer Placeholder 5">
            <a:extLst>
              <a:ext uri="{FF2B5EF4-FFF2-40B4-BE49-F238E27FC236}">
                <a16:creationId xmlns:a16="http://schemas.microsoft.com/office/drawing/2014/main" id="{203916C8-3C88-EB69-C4B9-DA3F5B09F7F4}"/>
              </a:ext>
            </a:extLst>
          </p:cNvPr>
          <p:cNvSpPr>
            <a:spLocks noGrp="1"/>
          </p:cNvSpPr>
          <p:nvPr>
            <p:ph type="ftr" sz="quarter" idx="11"/>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B4871370-B10E-0FDA-4BBD-9C03664D2A6B}"/>
              </a:ext>
            </a:extLst>
          </p:cNvPr>
          <p:cNvSpPr>
            <a:spLocks noGrp="1"/>
          </p:cNvSpPr>
          <p:nvPr>
            <p:ph type="sldNum" sz="quarter" idx="12"/>
          </p:nvPr>
        </p:nvSpPr>
        <p:spPr>
          <a:xfrm>
            <a:off x="11084719" y="6271316"/>
            <a:ext cx="520344" cy="299925"/>
          </a:xfrm>
          <a:prstGeom prst="rect">
            <a:avLst/>
          </a:prstGeom>
        </p:spPr>
        <p:txBody>
          <a:bodyPr/>
          <a:lstStyle/>
          <a:p>
            <a:fld id="{255DAFDF-2EF6-44FB-8AA4-C1E9B7563AAC}" type="slidenum">
              <a:rPr lang="en-GB" smtClean="0"/>
              <a:t>‹#›</a:t>
            </a:fld>
            <a:endParaRPr lang="en-GB"/>
          </a:p>
        </p:txBody>
      </p:sp>
      <p:sp>
        <p:nvSpPr>
          <p:cNvPr id="8" name="Rectangle 7">
            <a:extLst>
              <a:ext uri="{FF2B5EF4-FFF2-40B4-BE49-F238E27FC236}">
                <a16:creationId xmlns:a16="http://schemas.microsoft.com/office/drawing/2014/main" id="{FB38BE68-C697-FF45-F002-6FEB944BE6E3}"/>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9" name="Rectangle 8">
            <a:extLst>
              <a:ext uri="{FF2B5EF4-FFF2-40B4-BE49-F238E27FC236}">
                <a16:creationId xmlns:a16="http://schemas.microsoft.com/office/drawing/2014/main" id="{728F5CA6-F75B-5E9D-2D79-BC8DACC17DBC}"/>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11" name="Picture Placeholder 10">
            <a:extLst>
              <a:ext uri="{FF2B5EF4-FFF2-40B4-BE49-F238E27FC236}">
                <a16:creationId xmlns:a16="http://schemas.microsoft.com/office/drawing/2014/main" id="{B8B86A9F-A058-3104-AFD3-5291473D53DC}"/>
              </a:ext>
            </a:extLst>
          </p:cNvPr>
          <p:cNvSpPr>
            <a:spLocks noGrp="1"/>
          </p:cNvSpPr>
          <p:nvPr>
            <p:ph type="pic" sz="quarter" idx="13"/>
          </p:nvPr>
        </p:nvSpPr>
        <p:spPr>
          <a:xfrm>
            <a:off x="6237288" y="1979613"/>
            <a:ext cx="5670550" cy="4094162"/>
          </a:xfrm>
          <a:solidFill>
            <a:schemeClr val="bg1">
              <a:lumMod val="85000"/>
            </a:schemeClr>
          </a:solidFill>
          <a:ln w="19050">
            <a:solidFill>
              <a:schemeClr val="tx1"/>
            </a:solidFill>
            <a:miter lim="800000"/>
          </a:ln>
        </p:spPr>
        <p:txBody>
          <a:bodyPr/>
          <a:lstStyle/>
          <a:p>
            <a:r>
              <a:rPr lang="en-GB"/>
              <a:t>Click icon to add picture</a:t>
            </a:r>
            <a:endParaRPr lang="ar-SA"/>
          </a:p>
        </p:txBody>
      </p:sp>
    </p:spTree>
    <p:extLst>
      <p:ext uri="{BB962C8B-B14F-4D97-AF65-F5344CB8AC3E}">
        <p14:creationId xmlns:p14="http://schemas.microsoft.com/office/powerpoint/2010/main" val="2878699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8AB1-DD1F-B1E0-ECA5-A98D9B637BEC}"/>
              </a:ext>
            </a:extLst>
          </p:cNvPr>
          <p:cNvSpPr>
            <a:spLocks noGrp="1"/>
          </p:cNvSpPr>
          <p:nvPr>
            <p:ph type="title"/>
          </p:nvPr>
        </p:nvSpPr>
        <p:spPr/>
        <p:txBody>
          <a:bodyPr/>
          <a:lstStyle>
            <a:lvl1pPr>
              <a:defRPr/>
            </a:lvl1pPr>
          </a:lstStyle>
          <a:p>
            <a:r>
              <a:rPr lang="en-GB"/>
              <a:t>Click to edit Master title style</a:t>
            </a:r>
          </a:p>
        </p:txBody>
      </p:sp>
      <p:sp>
        <p:nvSpPr>
          <p:cNvPr id="3" name="Content Placeholder 2">
            <a:extLst>
              <a:ext uri="{FF2B5EF4-FFF2-40B4-BE49-F238E27FC236}">
                <a16:creationId xmlns:a16="http://schemas.microsoft.com/office/drawing/2014/main" id="{27B18FDB-EF0B-9F7B-2EE6-D8C0511D657B}"/>
              </a:ext>
            </a:extLst>
          </p:cNvPr>
          <p:cNvSpPr>
            <a:spLocks noGrp="1"/>
          </p:cNvSpPr>
          <p:nvPr>
            <p:ph sz="half" idx="1"/>
          </p:nvPr>
        </p:nvSpPr>
        <p:spPr>
          <a:xfrm>
            <a:off x="568325" y="1979613"/>
            <a:ext cx="5102225" cy="4094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E17FDA-5DBE-EA76-DFB7-0EE62979B8C9}"/>
              </a:ext>
            </a:extLst>
          </p:cNvPr>
          <p:cNvSpPr>
            <a:spLocks noGrp="1"/>
          </p:cNvSpPr>
          <p:nvPr>
            <p:ph type="dt" sz="half" idx="10"/>
          </p:nvPr>
        </p:nvSpPr>
        <p:spPr/>
        <p:txBody>
          <a:bodyPr/>
          <a:lstStyle/>
          <a:p>
            <a:fld id="{9A935A29-47DC-4489-83DE-C7B8737234C9}" type="datetime1">
              <a:rPr lang="en-GB" smtClean="0"/>
              <a:t>25/05/2023</a:t>
            </a:fld>
            <a:endParaRPr lang="en-GB"/>
          </a:p>
        </p:txBody>
      </p:sp>
      <p:sp>
        <p:nvSpPr>
          <p:cNvPr id="6" name="Footer Placeholder 5">
            <a:extLst>
              <a:ext uri="{FF2B5EF4-FFF2-40B4-BE49-F238E27FC236}">
                <a16:creationId xmlns:a16="http://schemas.microsoft.com/office/drawing/2014/main" id="{203916C8-3C88-EB69-C4B9-DA3F5B09F7F4}"/>
              </a:ext>
            </a:extLst>
          </p:cNvPr>
          <p:cNvSpPr>
            <a:spLocks noGrp="1"/>
          </p:cNvSpPr>
          <p:nvPr>
            <p:ph type="ftr" sz="quarter" idx="11"/>
          </p:nvPr>
        </p:nvSpPr>
        <p:spPr/>
        <p:txBody>
          <a:bodyPr/>
          <a:lstStyle/>
          <a:p>
            <a:r>
              <a:rPr lang="en-GB"/>
              <a:t>Presentation title</a:t>
            </a:r>
          </a:p>
        </p:txBody>
      </p:sp>
      <p:sp>
        <p:nvSpPr>
          <p:cNvPr id="7" name="Slide Number Placeholder 6">
            <a:extLst>
              <a:ext uri="{FF2B5EF4-FFF2-40B4-BE49-F238E27FC236}">
                <a16:creationId xmlns:a16="http://schemas.microsoft.com/office/drawing/2014/main" id="{B4871370-B10E-0FDA-4BBD-9C03664D2A6B}"/>
              </a:ext>
            </a:extLst>
          </p:cNvPr>
          <p:cNvSpPr>
            <a:spLocks noGrp="1"/>
          </p:cNvSpPr>
          <p:nvPr>
            <p:ph type="sldNum" sz="quarter" idx="12"/>
          </p:nvPr>
        </p:nvSpPr>
        <p:spPr>
          <a:xfrm>
            <a:off x="11084719" y="6271316"/>
            <a:ext cx="520344" cy="299925"/>
          </a:xfrm>
          <a:prstGeom prst="rect">
            <a:avLst/>
          </a:prstGeom>
        </p:spPr>
        <p:txBody>
          <a:bodyPr/>
          <a:lstStyle/>
          <a:p>
            <a:fld id="{255DAFDF-2EF6-44FB-8AA4-C1E9B7563AAC}" type="slidenum">
              <a:rPr lang="en-GB" smtClean="0"/>
              <a:t>‹#›</a:t>
            </a:fld>
            <a:endParaRPr lang="en-GB"/>
          </a:p>
        </p:txBody>
      </p:sp>
      <p:sp>
        <p:nvSpPr>
          <p:cNvPr id="8" name="Rectangle 7">
            <a:extLst>
              <a:ext uri="{FF2B5EF4-FFF2-40B4-BE49-F238E27FC236}">
                <a16:creationId xmlns:a16="http://schemas.microsoft.com/office/drawing/2014/main" id="{FB38BE68-C697-FF45-F002-6FEB944BE6E3}"/>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9" name="Rectangle 8">
            <a:extLst>
              <a:ext uri="{FF2B5EF4-FFF2-40B4-BE49-F238E27FC236}">
                <a16:creationId xmlns:a16="http://schemas.microsoft.com/office/drawing/2014/main" id="{728F5CA6-F75B-5E9D-2D79-BC8DACC17DBC}"/>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4" name="Picture Placeholder 10">
            <a:extLst>
              <a:ext uri="{FF2B5EF4-FFF2-40B4-BE49-F238E27FC236}">
                <a16:creationId xmlns:a16="http://schemas.microsoft.com/office/drawing/2014/main" id="{3DDFB5E0-2DFC-4B2E-965B-B4BCD8298DF1}"/>
              </a:ext>
            </a:extLst>
          </p:cNvPr>
          <p:cNvSpPr>
            <a:spLocks noGrp="1"/>
          </p:cNvSpPr>
          <p:nvPr>
            <p:ph type="pic" sz="quarter" idx="14"/>
          </p:nvPr>
        </p:nvSpPr>
        <p:spPr>
          <a:xfrm>
            <a:off x="9083299" y="4143374"/>
            <a:ext cx="2813825" cy="2134786"/>
          </a:xfrm>
          <a:solidFill>
            <a:schemeClr val="bg1">
              <a:lumMod val="85000"/>
            </a:schemeClr>
          </a:solidFill>
          <a:ln w="19050">
            <a:noFill/>
            <a:miter lim="800000"/>
          </a:ln>
        </p:spPr>
        <p:txBody>
          <a:bodyPr/>
          <a:lstStyle/>
          <a:p>
            <a:r>
              <a:rPr lang="en-GB"/>
              <a:t>Click icon to add picture</a:t>
            </a:r>
            <a:endParaRPr lang="ar-SA"/>
          </a:p>
        </p:txBody>
      </p:sp>
      <p:sp>
        <p:nvSpPr>
          <p:cNvPr id="14" name="Picture Placeholder 10">
            <a:extLst>
              <a:ext uri="{FF2B5EF4-FFF2-40B4-BE49-F238E27FC236}">
                <a16:creationId xmlns:a16="http://schemas.microsoft.com/office/drawing/2014/main" id="{6C431DFB-A461-5D03-7931-BF1121FF540B}"/>
              </a:ext>
            </a:extLst>
          </p:cNvPr>
          <p:cNvSpPr>
            <a:spLocks noGrp="1"/>
          </p:cNvSpPr>
          <p:nvPr>
            <p:ph type="pic" sz="quarter" idx="17"/>
          </p:nvPr>
        </p:nvSpPr>
        <p:spPr>
          <a:xfrm>
            <a:off x="6246806" y="4143374"/>
            <a:ext cx="2818613" cy="2134791"/>
          </a:xfrm>
          <a:solidFill>
            <a:schemeClr val="bg1">
              <a:lumMod val="85000"/>
            </a:schemeClr>
          </a:solidFill>
          <a:ln w="19050">
            <a:noFill/>
            <a:miter lim="800000"/>
          </a:ln>
        </p:spPr>
        <p:txBody>
          <a:bodyPr/>
          <a:lstStyle/>
          <a:p>
            <a:r>
              <a:rPr lang="en-GB"/>
              <a:t>Click icon to add picture</a:t>
            </a:r>
            <a:endParaRPr lang="ar-SA"/>
          </a:p>
        </p:txBody>
      </p:sp>
      <p:sp>
        <p:nvSpPr>
          <p:cNvPr id="15" name="Picture Placeholder 10">
            <a:extLst>
              <a:ext uri="{FF2B5EF4-FFF2-40B4-BE49-F238E27FC236}">
                <a16:creationId xmlns:a16="http://schemas.microsoft.com/office/drawing/2014/main" id="{DA7ED82C-9C67-005D-DB73-0988BD87924A}"/>
              </a:ext>
            </a:extLst>
          </p:cNvPr>
          <p:cNvSpPr>
            <a:spLocks noGrp="1"/>
          </p:cNvSpPr>
          <p:nvPr>
            <p:ph type="pic" sz="quarter" idx="18"/>
          </p:nvPr>
        </p:nvSpPr>
        <p:spPr>
          <a:xfrm>
            <a:off x="9079708" y="1984920"/>
            <a:ext cx="2819398" cy="2141651"/>
          </a:xfrm>
          <a:solidFill>
            <a:schemeClr val="bg1">
              <a:lumMod val="85000"/>
            </a:schemeClr>
          </a:solidFill>
          <a:ln w="19050">
            <a:noFill/>
            <a:miter lim="800000"/>
          </a:ln>
        </p:spPr>
        <p:txBody>
          <a:bodyPr/>
          <a:lstStyle/>
          <a:p>
            <a:r>
              <a:rPr lang="en-GB"/>
              <a:t>Click icon to add picture</a:t>
            </a:r>
            <a:endParaRPr lang="ar-SA"/>
          </a:p>
        </p:txBody>
      </p:sp>
      <p:sp>
        <p:nvSpPr>
          <p:cNvPr id="16" name="Picture Placeholder 10">
            <a:extLst>
              <a:ext uri="{FF2B5EF4-FFF2-40B4-BE49-F238E27FC236}">
                <a16:creationId xmlns:a16="http://schemas.microsoft.com/office/drawing/2014/main" id="{7BEFAB74-8401-ABED-7875-7BFBFA7F15C0}"/>
              </a:ext>
            </a:extLst>
          </p:cNvPr>
          <p:cNvSpPr>
            <a:spLocks noGrp="1"/>
          </p:cNvSpPr>
          <p:nvPr>
            <p:ph type="pic" sz="quarter" idx="19"/>
          </p:nvPr>
        </p:nvSpPr>
        <p:spPr>
          <a:xfrm>
            <a:off x="6246805" y="1990714"/>
            <a:ext cx="2818605" cy="2138373"/>
          </a:xfrm>
          <a:solidFill>
            <a:schemeClr val="bg1">
              <a:lumMod val="85000"/>
            </a:schemeClr>
          </a:solidFill>
          <a:ln w="19050">
            <a:noFill/>
            <a:miter lim="800000"/>
          </a:ln>
        </p:spPr>
        <p:txBody>
          <a:bodyPr/>
          <a:lstStyle/>
          <a:p>
            <a:r>
              <a:rPr lang="en-GB"/>
              <a:t>Click icon to add picture</a:t>
            </a:r>
            <a:endParaRPr lang="ar-SA"/>
          </a:p>
        </p:txBody>
      </p:sp>
      <p:sp>
        <p:nvSpPr>
          <p:cNvPr id="10" name="Rectangle 9">
            <a:extLst>
              <a:ext uri="{FF2B5EF4-FFF2-40B4-BE49-F238E27FC236}">
                <a16:creationId xmlns:a16="http://schemas.microsoft.com/office/drawing/2014/main" id="{F0D37044-1A25-7F23-2AE6-8F36F6AA0A74}"/>
              </a:ext>
            </a:extLst>
          </p:cNvPr>
          <p:cNvSpPr/>
          <p:nvPr userDrawn="1"/>
        </p:nvSpPr>
        <p:spPr>
          <a:xfrm>
            <a:off x="6237288" y="1979613"/>
            <a:ext cx="5670550" cy="43084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cxnSp>
        <p:nvCxnSpPr>
          <p:cNvPr id="12" name="Straight Connector 11">
            <a:extLst>
              <a:ext uri="{FF2B5EF4-FFF2-40B4-BE49-F238E27FC236}">
                <a16:creationId xmlns:a16="http://schemas.microsoft.com/office/drawing/2014/main" id="{6136FB94-C62E-7176-5EDA-552E393D48B3}"/>
              </a:ext>
            </a:extLst>
          </p:cNvPr>
          <p:cNvCxnSpPr/>
          <p:nvPr userDrawn="1"/>
        </p:nvCxnSpPr>
        <p:spPr>
          <a:xfrm>
            <a:off x="6237288" y="4136503"/>
            <a:ext cx="565984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7EE593-0632-5488-E1FA-6EF4C641EF77}"/>
              </a:ext>
            </a:extLst>
          </p:cNvPr>
          <p:cNvCxnSpPr>
            <a:cxnSpLocks/>
            <a:stCxn id="10" idx="2"/>
          </p:cNvCxnSpPr>
          <p:nvPr userDrawn="1"/>
        </p:nvCxnSpPr>
        <p:spPr>
          <a:xfrm flipV="1">
            <a:off x="9072563" y="1979613"/>
            <a:ext cx="0" cy="430847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6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45CD-6256-41A7-E67A-EF2EDF3D02C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5BB6803-07B6-8079-63FE-F4B73515527E}"/>
              </a:ext>
            </a:extLst>
          </p:cNvPr>
          <p:cNvSpPr>
            <a:spLocks noGrp="1"/>
          </p:cNvSpPr>
          <p:nvPr>
            <p:ph type="dt" sz="half" idx="10"/>
          </p:nvPr>
        </p:nvSpPr>
        <p:spPr/>
        <p:txBody>
          <a:bodyPr/>
          <a:lstStyle/>
          <a:p>
            <a:fld id="{BC2235EB-81F6-483A-AB39-80DAEB510D04}" type="datetime1">
              <a:rPr lang="en-GB" smtClean="0"/>
              <a:t>25/05/2023</a:t>
            </a:fld>
            <a:endParaRPr lang="en-GB"/>
          </a:p>
        </p:txBody>
      </p:sp>
      <p:sp>
        <p:nvSpPr>
          <p:cNvPr id="4" name="Footer Placeholder 3">
            <a:extLst>
              <a:ext uri="{FF2B5EF4-FFF2-40B4-BE49-F238E27FC236}">
                <a16:creationId xmlns:a16="http://schemas.microsoft.com/office/drawing/2014/main" id="{83CA35C4-D814-B397-CB71-57A6467BE415}"/>
              </a:ext>
            </a:extLst>
          </p:cNvPr>
          <p:cNvSpPr>
            <a:spLocks noGrp="1"/>
          </p:cNvSpPr>
          <p:nvPr>
            <p:ph type="ftr" sz="quarter" idx="11"/>
          </p:nvPr>
        </p:nvSpPr>
        <p:spPr/>
        <p:txBody>
          <a:bodyPr/>
          <a:lstStyle/>
          <a:p>
            <a:r>
              <a:rPr lang="en-GB"/>
              <a:t>Presentation title</a:t>
            </a:r>
          </a:p>
        </p:txBody>
      </p:sp>
      <p:sp>
        <p:nvSpPr>
          <p:cNvPr id="5" name="Slide Number Placeholder 4">
            <a:extLst>
              <a:ext uri="{FF2B5EF4-FFF2-40B4-BE49-F238E27FC236}">
                <a16:creationId xmlns:a16="http://schemas.microsoft.com/office/drawing/2014/main" id="{842681B7-F071-B8D7-BF7A-19DBFB9AEF06}"/>
              </a:ext>
            </a:extLst>
          </p:cNvPr>
          <p:cNvSpPr>
            <a:spLocks noGrp="1"/>
          </p:cNvSpPr>
          <p:nvPr>
            <p:ph type="sldNum" sz="quarter" idx="12"/>
          </p:nvPr>
        </p:nvSpPr>
        <p:spPr>
          <a:xfrm>
            <a:off x="11084719" y="6271316"/>
            <a:ext cx="520344" cy="299925"/>
          </a:xfrm>
          <a:prstGeom prst="rect">
            <a:avLst/>
          </a:prstGeom>
        </p:spPr>
        <p:txBody>
          <a:bodyPr/>
          <a:lstStyle/>
          <a:p>
            <a:fld id="{255DAFDF-2EF6-44FB-8AA4-C1E9B7563AAC}" type="slidenum">
              <a:rPr lang="en-GB" smtClean="0"/>
              <a:t>‹#›</a:t>
            </a:fld>
            <a:endParaRPr lang="en-GB"/>
          </a:p>
        </p:txBody>
      </p:sp>
      <p:sp>
        <p:nvSpPr>
          <p:cNvPr id="6" name="Rectangle 5">
            <a:extLst>
              <a:ext uri="{FF2B5EF4-FFF2-40B4-BE49-F238E27FC236}">
                <a16:creationId xmlns:a16="http://schemas.microsoft.com/office/drawing/2014/main" id="{888181FC-45C0-3583-20F9-E7E02F757295}"/>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7" name="Rectangle 6">
            <a:extLst>
              <a:ext uri="{FF2B5EF4-FFF2-40B4-BE49-F238E27FC236}">
                <a16:creationId xmlns:a16="http://schemas.microsoft.com/office/drawing/2014/main" id="{FDFB1CD1-28EA-6C68-B3FA-806759A41647}"/>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20762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7A8E4-96B6-6241-B76F-EBA6D814ABAB}"/>
              </a:ext>
            </a:extLst>
          </p:cNvPr>
          <p:cNvSpPr>
            <a:spLocks noGrp="1"/>
          </p:cNvSpPr>
          <p:nvPr>
            <p:ph type="dt" sz="half" idx="10"/>
          </p:nvPr>
        </p:nvSpPr>
        <p:spPr/>
        <p:txBody>
          <a:bodyPr/>
          <a:lstStyle/>
          <a:p>
            <a:fld id="{AC8157E3-3AC2-4888-9458-3799CE658DD3}" type="datetime1">
              <a:rPr lang="en-GB" smtClean="0"/>
              <a:t>25/05/2023</a:t>
            </a:fld>
            <a:endParaRPr lang="en-GB"/>
          </a:p>
        </p:txBody>
      </p:sp>
      <p:sp>
        <p:nvSpPr>
          <p:cNvPr id="3" name="Footer Placeholder 2">
            <a:extLst>
              <a:ext uri="{FF2B5EF4-FFF2-40B4-BE49-F238E27FC236}">
                <a16:creationId xmlns:a16="http://schemas.microsoft.com/office/drawing/2014/main" id="{2DC0E854-5BE6-1BFE-FC5C-06632F373997}"/>
              </a:ext>
            </a:extLst>
          </p:cNvPr>
          <p:cNvSpPr>
            <a:spLocks noGrp="1"/>
          </p:cNvSpPr>
          <p:nvPr>
            <p:ph type="ftr" sz="quarter" idx="11"/>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ACE64029-FBD4-433D-983D-AD7838B426AC}"/>
              </a:ext>
            </a:extLst>
          </p:cNvPr>
          <p:cNvSpPr>
            <a:spLocks noGrp="1"/>
          </p:cNvSpPr>
          <p:nvPr>
            <p:ph type="sldNum" sz="quarter" idx="12"/>
          </p:nvPr>
        </p:nvSpPr>
        <p:spPr>
          <a:xfrm>
            <a:off x="11084719" y="6271316"/>
            <a:ext cx="520344" cy="299925"/>
          </a:xfrm>
          <a:prstGeom prst="rect">
            <a:avLst/>
          </a:prstGeom>
        </p:spPr>
        <p:txBody>
          <a:bodyPr/>
          <a:lstStyle/>
          <a:p>
            <a:fld id="{255DAFDF-2EF6-44FB-8AA4-C1E9B7563AAC}" type="slidenum">
              <a:rPr lang="en-GB" smtClean="0"/>
              <a:t>‹#›</a:t>
            </a:fld>
            <a:endParaRPr lang="en-GB"/>
          </a:p>
        </p:txBody>
      </p:sp>
      <p:sp>
        <p:nvSpPr>
          <p:cNvPr id="5" name="Rectangle 4">
            <a:extLst>
              <a:ext uri="{FF2B5EF4-FFF2-40B4-BE49-F238E27FC236}">
                <a16:creationId xmlns:a16="http://schemas.microsoft.com/office/drawing/2014/main" id="{A03D6DC5-1A1B-1CB9-66E4-95AE77391F58}"/>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 name="Rectangle 5">
            <a:extLst>
              <a:ext uri="{FF2B5EF4-FFF2-40B4-BE49-F238E27FC236}">
                <a16:creationId xmlns:a16="http://schemas.microsoft.com/office/drawing/2014/main" id="{BF5578B3-6385-4DCC-1239-3F66F3DF4385}"/>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2001299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E53A-EE10-B927-7EBC-DEFB0AD84C4F}"/>
              </a:ext>
            </a:extLst>
          </p:cNvPr>
          <p:cNvSpPr>
            <a:spLocks noGrp="1"/>
          </p:cNvSpPr>
          <p:nvPr>
            <p:ph type="title"/>
          </p:nvPr>
        </p:nvSpPr>
        <p:spPr>
          <a:xfrm>
            <a:off x="2268538" y="1988624"/>
            <a:ext cx="9639300" cy="1752103"/>
          </a:xfrm>
        </p:spPr>
        <p:txBody>
          <a:bodyPr anchor="ctr" anchorCtr="0"/>
          <a:lstStyle>
            <a:lvl1pPr>
              <a:defRPr sz="8000">
                <a:solidFill>
                  <a:schemeClr val="tx1"/>
                </a:solidFill>
              </a:defRPr>
            </a:lvl1pPr>
          </a:lstStyle>
          <a:p>
            <a:r>
              <a:rPr lang="en-GB"/>
              <a:t>Click to edit Master title style</a:t>
            </a:r>
          </a:p>
        </p:txBody>
      </p:sp>
      <p:sp>
        <p:nvSpPr>
          <p:cNvPr id="3" name="Text Placeholder 2">
            <a:extLst>
              <a:ext uri="{FF2B5EF4-FFF2-40B4-BE49-F238E27FC236}">
                <a16:creationId xmlns:a16="http://schemas.microsoft.com/office/drawing/2014/main" id="{40676A5D-DF62-4168-36D0-117351E6A37E}"/>
              </a:ext>
            </a:extLst>
          </p:cNvPr>
          <p:cNvSpPr>
            <a:spLocks noGrp="1"/>
          </p:cNvSpPr>
          <p:nvPr>
            <p:ph type="body" idx="1"/>
          </p:nvPr>
        </p:nvSpPr>
        <p:spPr>
          <a:xfrm>
            <a:off x="2268538" y="3740727"/>
            <a:ext cx="4819650" cy="2833111"/>
          </a:xfrm>
        </p:spPr>
        <p:txBody>
          <a:bodyPr anchor="b" anchorCtr="0"/>
          <a:lstStyle>
            <a:lvl1pPr marL="0" indent="0">
              <a:spcAft>
                <a:spcPts val="0"/>
              </a:spcAft>
              <a:buNone/>
              <a:defRPr sz="1600">
                <a:solidFill>
                  <a:schemeClr val="tx1"/>
                </a:solidFill>
                <a:latin typeface="Roboto Mono" pitchFamily="2" charset="0"/>
                <a:ea typeface="Roboto Mon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ext Placeholder 2">
            <a:extLst>
              <a:ext uri="{FF2B5EF4-FFF2-40B4-BE49-F238E27FC236}">
                <a16:creationId xmlns:a16="http://schemas.microsoft.com/office/drawing/2014/main" id="{9DB1C131-7A60-313B-7C9D-C0F70E185FEE}"/>
              </a:ext>
            </a:extLst>
          </p:cNvPr>
          <p:cNvSpPr>
            <a:spLocks noGrp="1"/>
          </p:cNvSpPr>
          <p:nvPr>
            <p:ph type="body" idx="10"/>
          </p:nvPr>
        </p:nvSpPr>
        <p:spPr>
          <a:xfrm>
            <a:off x="7370763" y="3740726"/>
            <a:ext cx="4537075" cy="2833111"/>
          </a:xfrm>
        </p:spPr>
        <p:txBody>
          <a:bodyPr anchor="b" anchorCtr="0"/>
          <a:lstStyle>
            <a:lvl1pPr marL="0" indent="0">
              <a:spcAft>
                <a:spcPts val="0"/>
              </a:spcAft>
              <a:buNone/>
              <a:defRPr sz="1600">
                <a:solidFill>
                  <a:schemeClr val="tx1"/>
                </a:solidFill>
                <a:latin typeface="Roboto Mono" pitchFamily="2" charset="0"/>
                <a:ea typeface="Roboto Mon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9" name="Group 8">
            <a:extLst>
              <a:ext uri="{FF2B5EF4-FFF2-40B4-BE49-F238E27FC236}">
                <a16:creationId xmlns:a16="http://schemas.microsoft.com/office/drawing/2014/main" id="{1D4CAC8A-258A-7CC1-D475-76181326D931}"/>
              </a:ext>
            </a:extLst>
          </p:cNvPr>
          <p:cNvGrpSpPr>
            <a:grpSpLocks noChangeAspect="1"/>
          </p:cNvGrpSpPr>
          <p:nvPr userDrawn="1"/>
        </p:nvGrpSpPr>
        <p:grpSpPr>
          <a:xfrm>
            <a:off x="284164" y="285488"/>
            <a:ext cx="1701799" cy="1707726"/>
            <a:chOff x="2857500" y="180976"/>
            <a:chExt cx="5924550" cy="5945187"/>
          </a:xfrm>
        </p:grpSpPr>
        <p:sp>
          <p:nvSpPr>
            <p:cNvPr id="10" name="Rectangle 5">
              <a:extLst>
                <a:ext uri="{FF2B5EF4-FFF2-40B4-BE49-F238E27FC236}">
                  <a16:creationId xmlns:a16="http://schemas.microsoft.com/office/drawing/2014/main" id="{26C79A3B-3DDB-A243-55B1-5D5843CB7DD1}"/>
                </a:ext>
              </a:extLst>
            </p:cNvPr>
            <p:cNvSpPr>
              <a:spLocks noChangeArrowheads="1"/>
            </p:cNvSpPr>
            <p:nvPr userDrawn="1"/>
          </p:nvSpPr>
          <p:spPr bwMode="auto">
            <a:xfrm>
              <a:off x="2857500" y="192088"/>
              <a:ext cx="5924550" cy="5934075"/>
            </a:xfrm>
            <a:prstGeom prst="rect">
              <a:avLst/>
            </a:prstGeom>
            <a:solidFill>
              <a:schemeClr val="bg1">
                <a:alpha val="50000"/>
              </a:schemeClr>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1" name="Freeform 7">
              <a:extLst>
                <a:ext uri="{FF2B5EF4-FFF2-40B4-BE49-F238E27FC236}">
                  <a16:creationId xmlns:a16="http://schemas.microsoft.com/office/drawing/2014/main" id="{298CA268-7D4A-11C5-72F8-389DD1FDA4F2}"/>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2" name="Freeform 8">
              <a:extLst>
                <a:ext uri="{FF2B5EF4-FFF2-40B4-BE49-F238E27FC236}">
                  <a16:creationId xmlns:a16="http://schemas.microsoft.com/office/drawing/2014/main" id="{746D8360-5BCD-F883-3B73-4B4A252205C3}"/>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3" name="Freeform 9">
              <a:extLst>
                <a:ext uri="{FF2B5EF4-FFF2-40B4-BE49-F238E27FC236}">
                  <a16:creationId xmlns:a16="http://schemas.microsoft.com/office/drawing/2014/main" id="{4751150D-9C27-5C53-F325-B51B787A983B}"/>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4" name="Freeform 10">
              <a:extLst>
                <a:ext uri="{FF2B5EF4-FFF2-40B4-BE49-F238E27FC236}">
                  <a16:creationId xmlns:a16="http://schemas.microsoft.com/office/drawing/2014/main" id="{734584F1-966C-0E17-57BD-CE7248B6D280}"/>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5" name="Freeform 11">
              <a:extLst>
                <a:ext uri="{FF2B5EF4-FFF2-40B4-BE49-F238E27FC236}">
                  <a16:creationId xmlns:a16="http://schemas.microsoft.com/office/drawing/2014/main" id="{F968CF18-2801-1B0E-B705-548E63228979}"/>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6" name="Freeform 12">
              <a:extLst>
                <a:ext uri="{FF2B5EF4-FFF2-40B4-BE49-F238E27FC236}">
                  <a16:creationId xmlns:a16="http://schemas.microsoft.com/office/drawing/2014/main" id="{F7F45756-23F8-67E1-91E8-525E9076ED54}"/>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7" name="Rectangle 16">
              <a:extLst>
                <a:ext uri="{FF2B5EF4-FFF2-40B4-BE49-F238E27FC236}">
                  <a16:creationId xmlns:a16="http://schemas.microsoft.com/office/drawing/2014/main" id="{0D500F3F-AEB5-3007-4654-56B46ED18AC3}"/>
                </a:ext>
              </a:extLst>
            </p:cNvPr>
            <p:cNvSpPr>
              <a:spLocks noChangeArrowheads="1"/>
            </p:cNvSpPr>
            <p:nvPr userDrawn="1"/>
          </p:nvSpPr>
          <p:spPr bwMode="auto">
            <a:xfrm>
              <a:off x="5334000" y="27876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8" name="Freeform 14">
              <a:extLst>
                <a:ext uri="{FF2B5EF4-FFF2-40B4-BE49-F238E27FC236}">
                  <a16:creationId xmlns:a16="http://schemas.microsoft.com/office/drawing/2014/main" id="{2A81F7FC-8C43-FDDC-EC1D-50321B172AD6}"/>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9" name="Freeform 15">
              <a:extLst>
                <a:ext uri="{FF2B5EF4-FFF2-40B4-BE49-F238E27FC236}">
                  <a16:creationId xmlns:a16="http://schemas.microsoft.com/office/drawing/2014/main" id="{2A9D0F6D-EC85-36E6-C26C-BEE9A5DFFA6D}"/>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0" name="Freeform 16">
              <a:extLst>
                <a:ext uri="{FF2B5EF4-FFF2-40B4-BE49-F238E27FC236}">
                  <a16:creationId xmlns:a16="http://schemas.microsoft.com/office/drawing/2014/main" id="{31100587-D0EE-9B68-9629-53AC64094A78}"/>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1" name="Freeform 17">
              <a:extLst>
                <a:ext uri="{FF2B5EF4-FFF2-40B4-BE49-F238E27FC236}">
                  <a16:creationId xmlns:a16="http://schemas.microsoft.com/office/drawing/2014/main" id="{675D2FB3-3D5C-F67B-81FD-CD98BEA18D6B}"/>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2" name="Freeform 18">
              <a:extLst>
                <a:ext uri="{FF2B5EF4-FFF2-40B4-BE49-F238E27FC236}">
                  <a16:creationId xmlns:a16="http://schemas.microsoft.com/office/drawing/2014/main" id="{5F14C21D-671B-49B7-0B99-B12764547929}"/>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3" name="Freeform 19">
              <a:extLst>
                <a:ext uri="{FF2B5EF4-FFF2-40B4-BE49-F238E27FC236}">
                  <a16:creationId xmlns:a16="http://schemas.microsoft.com/office/drawing/2014/main" id="{C22706C5-87E7-F51B-C946-E6B12C7BF50D}"/>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4" name="Freeform 20">
              <a:extLst>
                <a:ext uri="{FF2B5EF4-FFF2-40B4-BE49-F238E27FC236}">
                  <a16:creationId xmlns:a16="http://schemas.microsoft.com/office/drawing/2014/main" id="{48822B0B-8302-3B35-3A35-AC8CA9F563F8}"/>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5" name="Freeform 21">
              <a:extLst>
                <a:ext uri="{FF2B5EF4-FFF2-40B4-BE49-F238E27FC236}">
                  <a16:creationId xmlns:a16="http://schemas.microsoft.com/office/drawing/2014/main" id="{5892B384-3AC3-8C6C-086A-00DE448DA8F0}"/>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6" name="Rectangle 22">
              <a:extLst>
                <a:ext uri="{FF2B5EF4-FFF2-40B4-BE49-F238E27FC236}">
                  <a16:creationId xmlns:a16="http://schemas.microsoft.com/office/drawing/2014/main" id="{E91CE416-3E99-26DE-67D9-EFC753927F1B}"/>
                </a:ext>
              </a:extLst>
            </p:cNvPr>
            <p:cNvSpPr>
              <a:spLocks noChangeArrowheads="1"/>
            </p:cNvSpPr>
            <p:nvPr userDrawn="1"/>
          </p:nvSpPr>
          <p:spPr bwMode="auto">
            <a:xfrm>
              <a:off x="6072188" y="47307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7" name="Freeform 23">
              <a:extLst>
                <a:ext uri="{FF2B5EF4-FFF2-40B4-BE49-F238E27FC236}">
                  <a16:creationId xmlns:a16="http://schemas.microsoft.com/office/drawing/2014/main" id="{255D5249-9DE4-7A13-4AB7-5BA55465C4E9}"/>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8" name="Freeform 24">
              <a:extLst>
                <a:ext uri="{FF2B5EF4-FFF2-40B4-BE49-F238E27FC236}">
                  <a16:creationId xmlns:a16="http://schemas.microsoft.com/office/drawing/2014/main" id="{4A3DF61D-855C-FA3B-4919-C020FB7199CC}"/>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9" name="Freeform 25">
              <a:extLst>
                <a:ext uri="{FF2B5EF4-FFF2-40B4-BE49-F238E27FC236}">
                  <a16:creationId xmlns:a16="http://schemas.microsoft.com/office/drawing/2014/main" id="{02450BF3-6C97-803E-BD17-2D704FF7CFEE}"/>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0" name="Line 26">
              <a:extLst>
                <a:ext uri="{FF2B5EF4-FFF2-40B4-BE49-F238E27FC236}">
                  <a16:creationId xmlns:a16="http://schemas.microsoft.com/office/drawing/2014/main" id="{53D90B3F-49BB-F15B-B01E-34C711CC8CD1}"/>
                </a:ext>
              </a:extLst>
            </p:cNvPr>
            <p:cNvSpPr>
              <a:spLocks noChangeShapeType="1"/>
            </p:cNvSpPr>
            <p:nvPr userDrawn="1"/>
          </p:nvSpPr>
          <p:spPr bwMode="auto">
            <a:xfrm>
              <a:off x="2862263" y="2233613"/>
              <a:ext cx="59197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31" name="Line 27">
              <a:extLst>
                <a:ext uri="{FF2B5EF4-FFF2-40B4-BE49-F238E27FC236}">
                  <a16:creationId xmlns:a16="http://schemas.microsoft.com/office/drawing/2014/main" id="{B4F6B749-BCDB-978C-EE04-BB7514391287}"/>
                </a:ext>
              </a:extLst>
            </p:cNvPr>
            <p:cNvSpPr>
              <a:spLocks noChangeShapeType="1"/>
            </p:cNvSpPr>
            <p:nvPr userDrawn="1"/>
          </p:nvSpPr>
          <p:spPr bwMode="auto">
            <a:xfrm>
              <a:off x="5784850" y="180976"/>
              <a:ext cx="0" cy="205263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3" name="Line 29">
              <a:extLst>
                <a:ext uri="{FF2B5EF4-FFF2-40B4-BE49-F238E27FC236}">
                  <a16:creationId xmlns:a16="http://schemas.microsoft.com/office/drawing/2014/main" id="{1197B21A-F913-EF70-4E61-EA7AAB899433}"/>
                </a:ext>
              </a:extLst>
            </p:cNvPr>
            <p:cNvSpPr>
              <a:spLocks noChangeShapeType="1"/>
            </p:cNvSpPr>
            <p:nvPr userDrawn="1"/>
          </p:nvSpPr>
          <p:spPr bwMode="auto">
            <a:xfrm>
              <a:off x="2857500" y="4176713"/>
              <a:ext cx="59245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Tree>
    <p:extLst>
      <p:ext uri="{BB962C8B-B14F-4D97-AF65-F5344CB8AC3E}">
        <p14:creationId xmlns:p14="http://schemas.microsoft.com/office/powerpoint/2010/main" val="429159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UR">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4C9706-0E21-8831-C490-E4BDD203002D}"/>
              </a:ext>
            </a:extLst>
          </p:cNvPr>
          <p:cNvSpPr/>
          <p:nvPr userDrawn="1"/>
        </p:nvSpPr>
        <p:spPr>
          <a:xfrm>
            <a:off x="284163" y="2743201"/>
            <a:ext cx="5100637" cy="21457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 name="Rectangle 5">
            <a:extLst>
              <a:ext uri="{FF2B5EF4-FFF2-40B4-BE49-F238E27FC236}">
                <a16:creationId xmlns:a16="http://schemas.microsoft.com/office/drawing/2014/main" id="{63C13EAB-931E-CA81-D81E-894CF048E314}"/>
              </a:ext>
            </a:extLst>
          </p:cNvPr>
          <p:cNvSpPr/>
          <p:nvPr userDrawn="1"/>
        </p:nvSpPr>
        <p:spPr>
          <a:xfrm>
            <a:off x="284163" y="4888922"/>
            <a:ext cx="5100637" cy="168491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568325" y="2743201"/>
            <a:ext cx="4535488" cy="2145721"/>
          </a:xfrm>
        </p:spPr>
        <p:txBody>
          <a:bodyPr anchor="ctr" anchorCtr="0"/>
          <a:lstStyle>
            <a:lvl1pPr algn="l">
              <a:defRPr sz="48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568324" y="4888920"/>
            <a:ext cx="4535489" cy="1684917"/>
          </a:xfrm>
        </p:spPr>
        <p:txBody>
          <a:bodyPr anchor="ctr" anchorCtr="0"/>
          <a:lstStyle>
            <a:lvl1pPr marL="0" indent="0" algn="l">
              <a:spcAft>
                <a:spcPts val="0"/>
              </a:spcAft>
              <a:buNone/>
              <a:defRPr sz="1600">
                <a:solidFill>
                  <a:schemeClr val="bg1"/>
                </a:solidFill>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9" name="Group 18">
            <a:extLst>
              <a:ext uri="{FF2B5EF4-FFF2-40B4-BE49-F238E27FC236}">
                <a16:creationId xmlns:a16="http://schemas.microsoft.com/office/drawing/2014/main" id="{7A72C5D7-9238-6093-13E0-3496077F0885}"/>
              </a:ext>
            </a:extLst>
          </p:cNvPr>
          <p:cNvGrpSpPr>
            <a:grpSpLocks noChangeAspect="1"/>
          </p:cNvGrpSpPr>
          <p:nvPr userDrawn="1"/>
        </p:nvGrpSpPr>
        <p:grpSpPr>
          <a:xfrm>
            <a:off x="10206038" y="281224"/>
            <a:ext cx="1701799" cy="1707726"/>
            <a:chOff x="2857500" y="180976"/>
            <a:chExt cx="5924550" cy="5945187"/>
          </a:xfrm>
        </p:grpSpPr>
        <p:sp>
          <p:nvSpPr>
            <p:cNvPr id="20" name="Rectangle 5">
              <a:extLst>
                <a:ext uri="{FF2B5EF4-FFF2-40B4-BE49-F238E27FC236}">
                  <a16:creationId xmlns:a16="http://schemas.microsoft.com/office/drawing/2014/main" id="{1BDD3A87-F94A-5935-C19A-B43B47E4511B}"/>
                </a:ext>
              </a:extLst>
            </p:cNvPr>
            <p:cNvSpPr>
              <a:spLocks noChangeArrowheads="1"/>
            </p:cNvSpPr>
            <p:nvPr userDrawn="1"/>
          </p:nvSpPr>
          <p:spPr bwMode="auto">
            <a:xfrm>
              <a:off x="2857500" y="192088"/>
              <a:ext cx="5924550" cy="5934075"/>
            </a:xfrm>
            <a:prstGeom prst="rect">
              <a:avLst/>
            </a:prstGeom>
            <a:no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21" name="Freeform 7">
              <a:extLst>
                <a:ext uri="{FF2B5EF4-FFF2-40B4-BE49-F238E27FC236}">
                  <a16:creationId xmlns:a16="http://schemas.microsoft.com/office/drawing/2014/main" id="{02DF7797-B46E-8541-F1D2-FFB63E78CCC2}"/>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2" name="Freeform 8">
              <a:extLst>
                <a:ext uri="{FF2B5EF4-FFF2-40B4-BE49-F238E27FC236}">
                  <a16:creationId xmlns:a16="http://schemas.microsoft.com/office/drawing/2014/main" id="{07C0DBDD-1BCE-9F03-BF8A-4449C6A7E7E1}"/>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3" name="Freeform 9">
              <a:extLst>
                <a:ext uri="{FF2B5EF4-FFF2-40B4-BE49-F238E27FC236}">
                  <a16:creationId xmlns:a16="http://schemas.microsoft.com/office/drawing/2014/main" id="{E8952F56-6955-AEA3-17E3-472E9F76A6D5}"/>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4" name="Freeform 10">
              <a:extLst>
                <a:ext uri="{FF2B5EF4-FFF2-40B4-BE49-F238E27FC236}">
                  <a16:creationId xmlns:a16="http://schemas.microsoft.com/office/drawing/2014/main" id="{AEAB4482-B124-8CEC-1998-FD3A3DE8E998}"/>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5" name="Freeform 11">
              <a:extLst>
                <a:ext uri="{FF2B5EF4-FFF2-40B4-BE49-F238E27FC236}">
                  <a16:creationId xmlns:a16="http://schemas.microsoft.com/office/drawing/2014/main" id="{DB1E9115-CB0A-481C-D7A1-CB98A3DA37F6}"/>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6" name="Freeform 12">
              <a:extLst>
                <a:ext uri="{FF2B5EF4-FFF2-40B4-BE49-F238E27FC236}">
                  <a16:creationId xmlns:a16="http://schemas.microsoft.com/office/drawing/2014/main" id="{1D08DA13-3031-09FC-A7E1-302616E79A41}"/>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7" name="Rectangle 13">
              <a:extLst>
                <a:ext uri="{FF2B5EF4-FFF2-40B4-BE49-F238E27FC236}">
                  <a16:creationId xmlns:a16="http://schemas.microsoft.com/office/drawing/2014/main" id="{70ED91D8-BF04-DF61-83F0-A2D2B0C7CBDF}"/>
                </a:ext>
              </a:extLst>
            </p:cNvPr>
            <p:cNvSpPr>
              <a:spLocks noChangeArrowheads="1"/>
            </p:cNvSpPr>
            <p:nvPr userDrawn="1"/>
          </p:nvSpPr>
          <p:spPr bwMode="auto">
            <a:xfrm>
              <a:off x="5334000" y="27876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8" name="Freeform 14">
              <a:extLst>
                <a:ext uri="{FF2B5EF4-FFF2-40B4-BE49-F238E27FC236}">
                  <a16:creationId xmlns:a16="http://schemas.microsoft.com/office/drawing/2014/main" id="{7FF3B334-839A-9BAC-C5C8-CCACDA1578AB}"/>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9" name="Freeform 15">
              <a:extLst>
                <a:ext uri="{FF2B5EF4-FFF2-40B4-BE49-F238E27FC236}">
                  <a16:creationId xmlns:a16="http://schemas.microsoft.com/office/drawing/2014/main" id="{C1BED1B9-E99D-8453-53C2-1AA3250BE034}"/>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0" name="Freeform 16">
              <a:extLst>
                <a:ext uri="{FF2B5EF4-FFF2-40B4-BE49-F238E27FC236}">
                  <a16:creationId xmlns:a16="http://schemas.microsoft.com/office/drawing/2014/main" id="{0C75F0BA-E4DD-6146-DF3E-11895D1BB5C0}"/>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1" name="Freeform 17">
              <a:extLst>
                <a:ext uri="{FF2B5EF4-FFF2-40B4-BE49-F238E27FC236}">
                  <a16:creationId xmlns:a16="http://schemas.microsoft.com/office/drawing/2014/main" id="{5AFED7E7-6A25-06E8-5E54-0B501805BA67}"/>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2" name="Freeform 18">
              <a:extLst>
                <a:ext uri="{FF2B5EF4-FFF2-40B4-BE49-F238E27FC236}">
                  <a16:creationId xmlns:a16="http://schemas.microsoft.com/office/drawing/2014/main" id="{FE27B279-DE0B-8E33-CA7D-B3AA4E2FB431}"/>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3" name="Freeform 19">
              <a:extLst>
                <a:ext uri="{FF2B5EF4-FFF2-40B4-BE49-F238E27FC236}">
                  <a16:creationId xmlns:a16="http://schemas.microsoft.com/office/drawing/2014/main" id="{CF677E05-356E-B7CF-433C-8A8BEB935A52}"/>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4" name="Freeform 20">
              <a:extLst>
                <a:ext uri="{FF2B5EF4-FFF2-40B4-BE49-F238E27FC236}">
                  <a16:creationId xmlns:a16="http://schemas.microsoft.com/office/drawing/2014/main" id="{7439665E-8420-B18D-35BC-7A106B0F0411}"/>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5" name="Freeform 21">
              <a:extLst>
                <a:ext uri="{FF2B5EF4-FFF2-40B4-BE49-F238E27FC236}">
                  <a16:creationId xmlns:a16="http://schemas.microsoft.com/office/drawing/2014/main" id="{8B393608-7C32-0CE4-DE4C-6F5D726F54D4}"/>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6" name="Rectangle 22">
              <a:extLst>
                <a:ext uri="{FF2B5EF4-FFF2-40B4-BE49-F238E27FC236}">
                  <a16:creationId xmlns:a16="http://schemas.microsoft.com/office/drawing/2014/main" id="{741854CE-FC37-0776-3C7A-C19E0D1D1558}"/>
                </a:ext>
              </a:extLst>
            </p:cNvPr>
            <p:cNvSpPr>
              <a:spLocks noChangeArrowheads="1"/>
            </p:cNvSpPr>
            <p:nvPr userDrawn="1"/>
          </p:nvSpPr>
          <p:spPr bwMode="auto">
            <a:xfrm>
              <a:off x="6072188" y="47307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7" name="Freeform 23">
              <a:extLst>
                <a:ext uri="{FF2B5EF4-FFF2-40B4-BE49-F238E27FC236}">
                  <a16:creationId xmlns:a16="http://schemas.microsoft.com/office/drawing/2014/main" id="{C67250D9-E873-CC19-523F-5D9AA67FC2E4}"/>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8" name="Freeform 24">
              <a:extLst>
                <a:ext uri="{FF2B5EF4-FFF2-40B4-BE49-F238E27FC236}">
                  <a16:creationId xmlns:a16="http://schemas.microsoft.com/office/drawing/2014/main" id="{0991AB8C-B4C7-9440-B845-B607635CC34A}"/>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9" name="Freeform 25">
              <a:extLst>
                <a:ext uri="{FF2B5EF4-FFF2-40B4-BE49-F238E27FC236}">
                  <a16:creationId xmlns:a16="http://schemas.microsoft.com/office/drawing/2014/main" id="{DCF5F829-4736-E015-161E-235B4E47DD6F}"/>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0" name="Line 26">
              <a:extLst>
                <a:ext uri="{FF2B5EF4-FFF2-40B4-BE49-F238E27FC236}">
                  <a16:creationId xmlns:a16="http://schemas.microsoft.com/office/drawing/2014/main" id="{A65A9DE7-9B92-2BA5-7CB9-B5422094253F}"/>
                </a:ext>
              </a:extLst>
            </p:cNvPr>
            <p:cNvSpPr>
              <a:spLocks noChangeShapeType="1"/>
            </p:cNvSpPr>
            <p:nvPr userDrawn="1"/>
          </p:nvSpPr>
          <p:spPr bwMode="auto">
            <a:xfrm>
              <a:off x="2862263" y="2233613"/>
              <a:ext cx="591978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41" name="Line 27">
              <a:extLst>
                <a:ext uri="{FF2B5EF4-FFF2-40B4-BE49-F238E27FC236}">
                  <a16:creationId xmlns:a16="http://schemas.microsoft.com/office/drawing/2014/main" id="{A8F9F389-85D3-C556-3AC6-F0CCF8F2988B}"/>
                </a:ext>
              </a:extLst>
            </p:cNvPr>
            <p:cNvSpPr>
              <a:spLocks noChangeShapeType="1"/>
            </p:cNvSpPr>
            <p:nvPr userDrawn="1"/>
          </p:nvSpPr>
          <p:spPr bwMode="auto">
            <a:xfrm>
              <a:off x="5784850" y="180976"/>
              <a:ext cx="0" cy="20526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2" name="Line 29">
              <a:extLst>
                <a:ext uri="{FF2B5EF4-FFF2-40B4-BE49-F238E27FC236}">
                  <a16:creationId xmlns:a16="http://schemas.microsoft.com/office/drawing/2014/main" id="{3D1C1995-EB3B-A5DE-A8F9-B8BCA9AEBDC0}"/>
                </a:ext>
              </a:extLst>
            </p:cNvPr>
            <p:cNvSpPr>
              <a:spLocks noChangeShapeType="1"/>
            </p:cNvSpPr>
            <p:nvPr userDrawn="1"/>
          </p:nvSpPr>
          <p:spPr bwMode="auto">
            <a:xfrm>
              <a:off x="2857500" y="4176713"/>
              <a:ext cx="59245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7" name="Picture Placeholder 15">
            <a:extLst>
              <a:ext uri="{FF2B5EF4-FFF2-40B4-BE49-F238E27FC236}">
                <a16:creationId xmlns:a16="http://schemas.microsoft.com/office/drawing/2014/main" id="{5D1D2216-D7DA-7473-E185-646FAE57E4DD}"/>
              </a:ext>
            </a:extLst>
          </p:cNvPr>
          <p:cNvSpPr>
            <a:spLocks noGrp="1"/>
          </p:cNvSpPr>
          <p:nvPr>
            <p:ph type="pic" sz="quarter" idx="10"/>
          </p:nvPr>
        </p:nvSpPr>
        <p:spPr>
          <a:xfrm>
            <a:off x="293691" y="294084"/>
            <a:ext cx="11605415" cy="6271022"/>
          </a:xfrm>
          <a:custGeom>
            <a:avLst/>
            <a:gdLst>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00638 w 11623676"/>
              <a:gd name="connsiteY5" fmla="*/ 6289675 h 6289675"/>
              <a:gd name="connsiteX6" fmla="*/ 5100638 w 11623676"/>
              <a:gd name="connsiteY6" fmla="*/ 2459038 h 6289675"/>
              <a:gd name="connsiteX7" fmla="*/ 0 w 11623676"/>
              <a:gd name="connsiteY7" fmla="*/ 2459038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2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4899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2511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00638 w 11623676"/>
              <a:gd name="connsiteY6" fmla="*/ 2459038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22103 w 11623676"/>
              <a:gd name="connsiteY6" fmla="*/ 2450679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22103 w 11623676"/>
              <a:gd name="connsiteY6" fmla="*/ 2442320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0 w 11623676"/>
              <a:gd name="connsiteY7" fmla="*/ 2459038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0478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5535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3147 h 6289675"/>
              <a:gd name="connsiteX3" fmla="*/ 11623676 w 11623676"/>
              <a:gd name="connsiteY3" fmla="*/ 1704787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3147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0684 w 11623676"/>
              <a:gd name="connsiteY2" fmla="*/ 1713147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0178 w 11623676"/>
              <a:gd name="connsiteY5" fmla="*/ 6286093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1371 w 11623676"/>
              <a:gd name="connsiteY5" fmla="*/ 6276540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2564 w 11623676"/>
              <a:gd name="connsiteY5" fmla="*/ 6288481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11371 w 11623676"/>
              <a:gd name="connsiteY5" fmla="*/ 6287287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22104 w 11623676"/>
              <a:gd name="connsiteY5" fmla="*/ 6286092 h 6289675"/>
              <a:gd name="connsiteX6" fmla="*/ 5110178 w 11623676"/>
              <a:gd name="connsiteY6" fmla="*/ 2445903 h 6289675"/>
              <a:gd name="connsiteX7" fmla="*/ 1193 w 11623676"/>
              <a:gd name="connsiteY7" fmla="*/ 2447096 h 6289675"/>
              <a:gd name="connsiteX8" fmla="*/ 0 w 11623676"/>
              <a:gd name="connsiteY8" fmla="*/ 0 h 6289675"/>
              <a:gd name="connsiteX0" fmla="*/ 0 w 11623676"/>
              <a:gd name="connsiteY0" fmla="*/ 0 h 6289675"/>
              <a:gd name="connsiteX1" fmla="*/ 9921875 w 11623676"/>
              <a:gd name="connsiteY1" fmla="*/ 0 h 6289675"/>
              <a:gd name="connsiteX2" fmla="*/ 9921875 w 11623676"/>
              <a:gd name="connsiteY2" fmla="*/ 1711952 h 6289675"/>
              <a:gd name="connsiteX3" fmla="*/ 11623676 w 11623676"/>
              <a:gd name="connsiteY3" fmla="*/ 1708369 h 6289675"/>
              <a:gd name="connsiteX4" fmla="*/ 11623676 w 11623676"/>
              <a:gd name="connsiteY4" fmla="*/ 6289675 h 6289675"/>
              <a:gd name="connsiteX5" fmla="*/ 5108986 w 11623676"/>
              <a:gd name="connsiteY5" fmla="*/ 6286092 h 6289675"/>
              <a:gd name="connsiteX6" fmla="*/ 5110178 w 11623676"/>
              <a:gd name="connsiteY6" fmla="*/ 2445903 h 6289675"/>
              <a:gd name="connsiteX7" fmla="*/ 1193 w 11623676"/>
              <a:gd name="connsiteY7" fmla="*/ 2447096 h 6289675"/>
              <a:gd name="connsiteX8" fmla="*/ 0 w 11623676"/>
              <a:gd name="connsiteY8" fmla="*/ 0 h 628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3676" h="6289675">
                <a:moveTo>
                  <a:pt x="0" y="0"/>
                </a:moveTo>
                <a:lnTo>
                  <a:pt x="9921875" y="0"/>
                </a:lnTo>
                <a:lnTo>
                  <a:pt x="9921875" y="1711952"/>
                </a:lnTo>
                <a:lnTo>
                  <a:pt x="11623676" y="1708369"/>
                </a:lnTo>
                <a:lnTo>
                  <a:pt x="11623676" y="6289675"/>
                </a:lnTo>
                <a:lnTo>
                  <a:pt x="5108986" y="6286092"/>
                </a:lnTo>
                <a:cubicBezTo>
                  <a:pt x="5108588" y="5009213"/>
                  <a:pt x="5110576" y="3722782"/>
                  <a:pt x="5110178" y="2445903"/>
                </a:cubicBezTo>
                <a:lnTo>
                  <a:pt x="1193" y="2447096"/>
                </a:lnTo>
                <a:cubicBezTo>
                  <a:pt x="795" y="1631397"/>
                  <a:pt x="398" y="815699"/>
                  <a:pt x="0" y="0"/>
                </a:cubicBezTo>
                <a:close/>
              </a:path>
            </a:pathLst>
          </a:custGeom>
          <a:solidFill>
            <a:schemeClr val="bg1">
              <a:lumMod val="85000"/>
            </a:schemeClr>
          </a:solidFill>
          <a:ln w="19050">
            <a:noFill/>
          </a:ln>
        </p:spPr>
        <p:txBody>
          <a:bodyPr wrap="square">
            <a:noAutofit/>
          </a:bodyPr>
          <a:lstStyle/>
          <a:p>
            <a:r>
              <a:rPr lang="en-GB"/>
              <a:t>Click icon to add picture</a:t>
            </a:r>
          </a:p>
        </p:txBody>
      </p:sp>
      <p:sp>
        <p:nvSpPr>
          <p:cNvPr id="8" name="Rectangle 7">
            <a:extLst>
              <a:ext uri="{FF2B5EF4-FFF2-40B4-BE49-F238E27FC236}">
                <a16:creationId xmlns:a16="http://schemas.microsoft.com/office/drawing/2014/main" id="{0B326486-07F2-F8C4-B204-670628C876A5}"/>
              </a:ext>
            </a:extLst>
          </p:cNvPr>
          <p:cNvSpPr/>
          <p:nvPr userDrawn="1"/>
        </p:nvSpPr>
        <p:spPr>
          <a:xfrm>
            <a:off x="284163" y="284163"/>
            <a:ext cx="11623675" cy="62896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Tree>
    <p:extLst>
      <p:ext uri="{BB962C8B-B14F-4D97-AF65-F5344CB8AC3E}">
        <p14:creationId xmlns:p14="http://schemas.microsoft.com/office/powerpoint/2010/main" val="75670557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COLOU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E53A-EE10-B927-7EBC-DEFB0AD84C4F}"/>
              </a:ext>
            </a:extLst>
          </p:cNvPr>
          <p:cNvSpPr>
            <a:spLocks noGrp="1"/>
          </p:cNvSpPr>
          <p:nvPr>
            <p:ph type="title"/>
          </p:nvPr>
        </p:nvSpPr>
        <p:spPr>
          <a:xfrm>
            <a:off x="2268538" y="1988624"/>
            <a:ext cx="9639300" cy="1752103"/>
          </a:xfrm>
        </p:spPr>
        <p:txBody>
          <a:bodyPr anchor="ctr" anchorCtr="0"/>
          <a:lstStyle>
            <a:lvl1pPr>
              <a:defRPr sz="8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40676A5D-DF62-4168-36D0-117351E6A37E}"/>
              </a:ext>
            </a:extLst>
          </p:cNvPr>
          <p:cNvSpPr>
            <a:spLocks noGrp="1"/>
          </p:cNvSpPr>
          <p:nvPr>
            <p:ph type="body" idx="1"/>
          </p:nvPr>
        </p:nvSpPr>
        <p:spPr>
          <a:xfrm>
            <a:off x="2268538" y="3740727"/>
            <a:ext cx="4819650" cy="2833111"/>
          </a:xfrm>
        </p:spPr>
        <p:txBody>
          <a:bodyPr anchor="b" anchorCtr="0"/>
          <a:lstStyle>
            <a:lvl1pPr marL="0" indent="0">
              <a:spcAft>
                <a:spcPts val="0"/>
              </a:spcAft>
              <a:buNone/>
              <a:defRPr sz="1600">
                <a:solidFill>
                  <a:schemeClr val="bg1"/>
                </a:solidFill>
                <a:latin typeface="Roboto Mono" pitchFamily="2" charset="0"/>
                <a:ea typeface="Roboto Mon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4" name="Group 3">
            <a:extLst>
              <a:ext uri="{FF2B5EF4-FFF2-40B4-BE49-F238E27FC236}">
                <a16:creationId xmlns:a16="http://schemas.microsoft.com/office/drawing/2014/main" id="{B8157823-46B1-B578-E536-49787B572252}"/>
              </a:ext>
            </a:extLst>
          </p:cNvPr>
          <p:cNvGrpSpPr>
            <a:grpSpLocks noChangeAspect="1"/>
          </p:cNvGrpSpPr>
          <p:nvPr userDrawn="1"/>
        </p:nvGrpSpPr>
        <p:grpSpPr>
          <a:xfrm>
            <a:off x="285750" y="282721"/>
            <a:ext cx="1701799" cy="1707726"/>
            <a:chOff x="2857500" y="180976"/>
            <a:chExt cx="5924550" cy="5945187"/>
          </a:xfrm>
        </p:grpSpPr>
        <p:sp>
          <p:nvSpPr>
            <p:cNvPr id="5" name="Rectangle 5">
              <a:extLst>
                <a:ext uri="{FF2B5EF4-FFF2-40B4-BE49-F238E27FC236}">
                  <a16:creationId xmlns:a16="http://schemas.microsoft.com/office/drawing/2014/main" id="{53B26F7A-2DDF-3427-1875-2D59E1BE9466}"/>
                </a:ext>
              </a:extLst>
            </p:cNvPr>
            <p:cNvSpPr>
              <a:spLocks noChangeArrowheads="1"/>
            </p:cNvSpPr>
            <p:nvPr userDrawn="1"/>
          </p:nvSpPr>
          <p:spPr bwMode="auto">
            <a:xfrm>
              <a:off x="2857500" y="192088"/>
              <a:ext cx="5924550" cy="5934075"/>
            </a:xfrm>
            <a:prstGeom prst="rect">
              <a:avLst/>
            </a:prstGeom>
            <a:no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6" name="Freeform 7">
              <a:extLst>
                <a:ext uri="{FF2B5EF4-FFF2-40B4-BE49-F238E27FC236}">
                  <a16:creationId xmlns:a16="http://schemas.microsoft.com/office/drawing/2014/main" id="{99C9F786-8BD9-1EA4-C796-146C0DA0BC70}"/>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2" name="Freeform 8">
              <a:extLst>
                <a:ext uri="{FF2B5EF4-FFF2-40B4-BE49-F238E27FC236}">
                  <a16:creationId xmlns:a16="http://schemas.microsoft.com/office/drawing/2014/main" id="{0BB4A127-5C47-B600-59F5-DBC463DEEB60}"/>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3" name="Freeform 9">
              <a:extLst>
                <a:ext uri="{FF2B5EF4-FFF2-40B4-BE49-F238E27FC236}">
                  <a16:creationId xmlns:a16="http://schemas.microsoft.com/office/drawing/2014/main" id="{6F379A8D-C637-5E0F-177D-355BB13576C2}"/>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4" name="Freeform 10">
              <a:extLst>
                <a:ext uri="{FF2B5EF4-FFF2-40B4-BE49-F238E27FC236}">
                  <a16:creationId xmlns:a16="http://schemas.microsoft.com/office/drawing/2014/main" id="{A2A10FD1-62CF-7ACC-52B0-E91079F17AA0}"/>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5" name="Freeform 11">
              <a:extLst>
                <a:ext uri="{FF2B5EF4-FFF2-40B4-BE49-F238E27FC236}">
                  <a16:creationId xmlns:a16="http://schemas.microsoft.com/office/drawing/2014/main" id="{870366BD-25DA-ED20-63DE-94D786730CD9}"/>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6" name="Freeform 12">
              <a:extLst>
                <a:ext uri="{FF2B5EF4-FFF2-40B4-BE49-F238E27FC236}">
                  <a16:creationId xmlns:a16="http://schemas.microsoft.com/office/drawing/2014/main" id="{3C4EE07C-439B-47EE-AE99-945C986C7BB6}"/>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7" name="Rectangle 13">
              <a:extLst>
                <a:ext uri="{FF2B5EF4-FFF2-40B4-BE49-F238E27FC236}">
                  <a16:creationId xmlns:a16="http://schemas.microsoft.com/office/drawing/2014/main" id="{D965D628-567F-0F48-5365-F8CA3579801E}"/>
                </a:ext>
              </a:extLst>
            </p:cNvPr>
            <p:cNvSpPr>
              <a:spLocks noChangeArrowheads="1"/>
            </p:cNvSpPr>
            <p:nvPr userDrawn="1"/>
          </p:nvSpPr>
          <p:spPr bwMode="auto">
            <a:xfrm>
              <a:off x="5334000" y="27876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8" name="Freeform 14">
              <a:extLst>
                <a:ext uri="{FF2B5EF4-FFF2-40B4-BE49-F238E27FC236}">
                  <a16:creationId xmlns:a16="http://schemas.microsoft.com/office/drawing/2014/main" id="{BC8B6938-CAA2-B4BC-42D3-0EDD7DDD371A}"/>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9" name="Freeform 15">
              <a:extLst>
                <a:ext uri="{FF2B5EF4-FFF2-40B4-BE49-F238E27FC236}">
                  <a16:creationId xmlns:a16="http://schemas.microsoft.com/office/drawing/2014/main" id="{63E05349-F9DE-8676-036F-30F65E12DC91}"/>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0" name="Freeform 16">
              <a:extLst>
                <a:ext uri="{FF2B5EF4-FFF2-40B4-BE49-F238E27FC236}">
                  <a16:creationId xmlns:a16="http://schemas.microsoft.com/office/drawing/2014/main" id="{162B0012-DD11-1EC4-B5C6-3D94856BB0A6}"/>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1" name="Freeform 17">
              <a:extLst>
                <a:ext uri="{FF2B5EF4-FFF2-40B4-BE49-F238E27FC236}">
                  <a16:creationId xmlns:a16="http://schemas.microsoft.com/office/drawing/2014/main" id="{4B8CC901-9B3A-5E16-B327-AA66176F34BD}"/>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2" name="Freeform 18">
              <a:extLst>
                <a:ext uri="{FF2B5EF4-FFF2-40B4-BE49-F238E27FC236}">
                  <a16:creationId xmlns:a16="http://schemas.microsoft.com/office/drawing/2014/main" id="{9AF6DCBC-560C-BC68-9DC2-805FF2351AF4}"/>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3" name="Freeform 19">
              <a:extLst>
                <a:ext uri="{FF2B5EF4-FFF2-40B4-BE49-F238E27FC236}">
                  <a16:creationId xmlns:a16="http://schemas.microsoft.com/office/drawing/2014/main" id="{97E2E3FC-E609-3679-4150-453D97EE6FC4}"/>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4" name="Freeform 20">
              <a:extLst>
                <a:ext uri="{FF2B5EF4-FFF2-40B4-BE49-F238E27FC236}">
                  <a16:creationId xmlns:a16="http://schemas.microsoft.com/office/drawing/2014/main" id="{9F4ABEA9-1A81-817C-E534-ABAEE0A94484}"/>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5" name="Freeform 21">
              <a:extLst>
                <a:ext uri="{FF2B5EF4-FFF2-40B4-BE49-F238E27FC236}">
                  <a16:creationId xmlns:a16="http://schemas.microsoft.com/office/drawing/2014/main" id="{F39F663D-863B-95F4-9C8D-A255033CF816}"/>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6" name="Rectangle 22">
              <a:extLst>
                <a:ext uri="{FF2B5EF4-FFF2-40B4-BE49-F238E27FC236}">
                  <a16:creationId xmlns:a16="http://schemas.microsoft.com/office/drawing/2014/main" id="{839E31C3-1121-39D4-C523-AF9278E33C62}"/>
                </a:ext>
              </a:extLst>
            </p:cNvPr>
            <p:cNvSpPr>
              <a:spLocks noChangeArrowheads="1"/>
            </p:cNvSpPr>
            <p:nvPr userDrawn="1"/>
          </p:nvSpPr>
          <p:spPr bwMode="auto">
            <a:xfrm>
              <a:off x="6072188" y="47307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7" name="Freeform 23">
              <a:extLst>
                <a:ext uri="{FF2B5EF4-FFF2-40B4-BE49-F238E27FC236}">
                  <a16:creationId xmlns:a16="http://schemas.microsoft.com/office/drawing/2014/main" id="{9ABD2C86-02DE-67C1-FF24-6ECA94DBD7BC}"/>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8" name="Freeform 24">
              <a:extLst>
                <a:ext uri="{FF2B5EF4-FFF2-40B4-BE49-F238E27FC236}">
                  <a16:creationId xmlns:a16="http://schemas.microsoft.com/office/drawing/2014/main" id="{9E88B94F-BDA7-A0B7-062B-23D6737CE162}"/>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9" name="Freeform 25">
              <a:extLst>
                <a:ext uri="{FF2B5EF4-FFF2-40B4-BE49-F238E27FC236}">
                  <a16:creationId xmlns:a16="http://schemas.microsoft.com/office/drawing/2014/main" id="{6EB3AD21-E91E-06BE-C3F4-81D66268AB62}"/>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0" name="Line 26">
              <a:extLst>
                <a:ext uri="{FF2B5EF4-FFF2-40B4-BE49-F238E27FC236}">
                  <a16:creationId xmlns:a16="http://schemas.microsoft.com/office/drawing/2014/main" id="{50049BF7-8BB5-79CD-67D6-5BE9782E5705}"/>
                </a:ext>
              </a:extLst>
            </p:cNvPr>
            <p:cNvSpPr>
              <a:spLocks noChangeShapeType="1"/>
            </p:cNvSpPr>
            <p:nvPr userDrawn="1"/>
          </p:nvSpPr>
          <p:spPr bwMode="auto">
            <a:xfrm>
              <a:off x="2862263" y="2233613"/>
              <a:ext cx="591978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51" name="Line 27">
              <a:extLst>
                <a:ext uri="{FF2B5EF4-FFF2-40B4-BE49-F238E27FC236}">
                  <a16:creationId xmlns:a16="http://schemas.microsoft.com/office/drawing/2014/main" id="{AF1B7649-24BD-FC20-4002-30F99C576E7E}"/>
                </a:ext>
              </a:extLst>
            </p:cNvPr>
            <p:cNvSpPr>
              <a:spLocks noChangeShapeType="1"/>
            </p:cNvSpPr>
            <p:nvPr userDrawn="1"/>
          </p:nvSpPr>
          <p:spPr bwMode="auto">
            <a:xfrm>
              <a:off x="5784850" y="180976"/>
              <a:ext cx="0" cy="20526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2" name="Line 29">
              <a:extLst>
                <a:ext uri="{FF2B5EF4-FFF2-40B4-BE49-F238E27FC236}">
                  <a16:creationId xmlns:a16="http://schemas.microsoft.com/office/drawing/2014/main" id="{D0E51BF0-A848-6B99-A1F7-AFF3F5A9DE3C}"/>
                </a:ext>
              </a:extLst>
            </p:cNvPr>
            <p:cNvSpPr>
              <a:spLocks noChangeShapeType="1"/>
            </p:cNvSpPr>
            <p:nvPr userDrawn="1"/>
          </p:nvSpPr>
          <p:spPr bwMode="auto">
            <a:xfrm>
              <a:off x="2857500" y="4176713"/>
              <a:ext cx="59245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8" name="Text Placeholder 2">
            <a:extLst>
              <a:ext uri="{FF2B5EF4-FFF2-40B4-BE49-F238E27FC236}">
                <a16:creationId xmlns:a16="http://schemas.microsoft.com/office/drawing/2014/main" id="{9DB1C131-7A60-313B-7C9D-C0F70E185FEE}"/>
              </a:ext>
            </a:extLst>
          </p:cNvPr>
          <p:cNvSpPr>
            <a:spLocks noGrp="1"/>
          </p:cNvSpPr>
          <p:nvPr>
            <p:ph type="body" idx="10"/>
          </p:nvPr>
        </p:nvSpPr>
        <p:spPr>
          <a:xfrm>
            <a:off x="7370763" y="3740726"/>
            <a:ext cx="4537075" cy="2833111"/>
          </a:xfrm>
        </p:spPr>
        <p:txBody>
          <a:bodyPr anchor="b" anchorCtr="0"/>
          <a:lstStyle>
            <a:lvl1pPr marL="0" indent="0">
              <a:spcAft>
                <a:spcPts val="0"/>
              </a:spcAft>
              <a:buNone/>
              <a:defRPr sz="1600">
                <a:solidFill>
                  <a:schemeClr val="bg1"/>
                </a:solidFill>
                <a:latin typeface="Roboto Mono" pitchFamily="2" charset="0"/>
                <a:ea typeface="Roboto Mon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0857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Mult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A480832-174C-35BC-4416-D5822CCEC351}"/>
              </a:ext>
            </a:extLst>
          </p:cNvPr>
          <p:cNvSpPr/>
          <p:nvPr userDrawn="1"/>
        </p:nvSpPr>
        <p:spPr>
          <a:xfrm>
            <a:off x="284164" y="3380330"/>
            <a:ext cx="4535486" cy="31889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
        <p:nvSpPr>
          <p:cNvPr id="19" name="Rectangle 18">
            <a:extLst>
              <a:ext uri="{FF2B5EF4-FFF2-40B4-BE49-F238E27FC236}">
                <a16:creationId xmlns:a16="http://schemas.microsoft.com/office/drawing/2014/main" id="{94C59E5E-7B64-C1D3-70AC-CBDA05AB5E92}"/>
              </a:ext>
            </a:extLst>
          </p:cNvPr>
          <p:cNvSpPr/>
          <p:nvPr userDrawn="1"/>
        </p:nvSpPr>
        <p:spPr>
          <a:xfrm>
            <a:off x="4816474" y="284163"/>
            <a:ext cx="7088187" cy="40799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
        <p:nvSpPr>
          <p:cNvPr id="7" name="Rectangle 6">
            <a:extLst>
              <a:ext uri="{FF2B5EF4-FFF2-40B4-BE49-F238E27FC236}">
                <a16:creationId xmlns:a16="http://schemas.microsoft.com/office/drawing/2014/main" id="{287FD12B-4DF0-18D6-1F3C-10055179B50D}"/>
              </a:ext>
            </a:extLst>
          </p:cNvPr>
          <p:cNvSpPr/>
          <p:nvPr userDrawn="1"/>
        </p:nvSpPr>
        <p:spPr>
          <a:xfrm>
            <a:off x="1985963" y="1991916"/>
            <a:ext cx="7653337" cy="2906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8" name="Rectangle 7">
            <a:extLst>
              <a:ext uri="{FF2B5EF4-FFF2-40B4-BE49-F238E27FC236}">
                <a16:creationId xmlns:a16="http://schemas.microsoft.com/office/drawing/2014/main" id="{206A9A88-330A-1D1B-7639-29F93FEA9B15}"/>
              </a:ext>
            </a:extLst>
          </p:cNvPr>
          <p:cNvSpPr/>
          <p:nvPr userDrawn="1"/>
        </p:nvSpPr>
        <p:spPr>
          <a:xfrm>
            <a:off x="4819650" y="4899425"/>
            <a:ext cx="852487"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2268539" y="1990447"/>
            <a:ext cx="5953124" cy="1704535"/>
          </a:xfrm>
        </p:spPr>
        <p:txBody>
          <a:bodyPr anchor="ctr" anchorCtr="0"/>
          <a:lstStyle>
            <a:lvl1pPr algn="l">
              <a:defRPr sz="4800"/>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2268539" y="3694982"/>
            <a:ext cx="5670550" cy="1229709"/>
          </a:xfrm>
        </p:spPr>
        <p:txBody>
          <a:bodyPr anchor="ctr" anchorCtr="0"/>
          <a:lstStyle>
            <a:lvl1pPr marL="0" indent="0" algn="l">
              <a:spcAft>
                <a:spcPts val="0"/>
              </a:spcAft>
              <a:buNone/>
              <a:defRPr sz="1600">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0" name="Rectangle 49">
            <a:extLst>
              <a:ext uri="{FF2B5EF4-FFF2-40B4-BE49-F238E27FC236}">
                <a16:creationId xmlns:a16="http://schemas.microsoft.com/office/drawing/2014/main" id="{B3BF3560-3CD1-0B64-03EA-D256199991D0}"/>
              </a:ext>
            </a:extLst>
          </p:cNvPr>
          <p:cNvSpPr/>
          <p:nvPr userDrawn="1"/>
        </p:nvSpPr>
        <p:spPr>
          <a:xfrm>
            <a:off x="5672137" y="4899425"/>
            <a:ext cx="847725"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1" name="Rectangle 50">
            <a:extLst>
              <a:ext uri="{FF2B5EF4-FFF2-40B4-BE49-F238E27FC236}">
                <a16:creationId xmlns:a16="http://schemas.microsoft.com/office/drawing/2014/main" id="{3170E404-5E3C-3FBF-484E-C38B7B8B1201}"/>
              </a:ext>
            </a:extLst>
          </p:cNvPr>
          <p:cNvSpPr/>
          <p:nvPr userDrawn="1"/>
        </p:nvSpPr>
        <p:spPr>
          <a:xfrm>
            <a:off x="6523038" y="4899425"/>
            <a:ext cx="850900"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2" name="Rectangle 51">
            <a:extLst>
              <a:ext uri="{FF2B5EF4-FFF2-40B4-BE49-F238E27FC236}">
                <a16:creationId xmlns:a16="http://schemas.microsoft.com/office/drawing/2014/main" id="{1A999DE3-E86C-A102-47F6-4FACE3E8D029}"/>
              </a:ext>
            </a:extLst>
          </p:cNvPr>
          <p:cNvSpPr/>
          <p:nvPr userDrawn="1"/>
        </p:nvSpPr>
        <p:spPr>
          <a:xfrm>
            <a:off x="7373938" y="4899425"/>
            <a:ext cx="850900"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6" name="Rectangle 55">
            <a:extLst>
              <a:ext uri="{FF2B5EF4-FFF2-40B4-BE49-F238E27FC236}">
                <a16:creationId xmlns:a16="http://schemas.microsoft.com/office/drawing/2014/main" id="{C9233BE1-3AEE-3BAE-81BA-7A0BC2CE4544}"/>
              </a:ext>
            </a:extLst>
          </p:cNvPr>
          <p:cNvSpPr/>
          <p:nvPr userDrawn="1"/>
        </p:nvSpPr>
        <p:spPr>
          <a:xfrm>
            <a:off x="11056937" y="4894481"/>
            <a:ext cx="847725"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7" name="Rectangle 66">
            <a:extLst>
              <a:ext uri="{FF2B5EF4-FFF2-40B4-BE49-F238E27FC236}">
                <a16:creationId xmlns:a16="http://schemas.microsoft.com/office/drawing/2014/main" id="{11F208DE-5B9E-F53C-1FF3-5BB6E64F20AD}"/>
              </a:ext>
            </a:extLst>
          </p:cNvPr>
          <p:cNvSpPr/>
          <p:nvPr userDrawn="1"/>
        </p:nvSpPr>
        <p:spPr>
          <a:xfrm>
            <a:off x="11056937" y="4365625"/>
            <a:ext cx="847726"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grpSp>
        <p:nvGrpSpPr>
          <p:cNvPr id="4" name="Group 3">
            <a:extLst>
              <a:ext uri="{FF2B5EF4-FFF2-40B4-BE49-F238E27FC236}">
                <a16:creationId xmlns:a16="http://schemas.microsoft.com/office/drawing/2014/main" id="{DD37211B-D966-CAD1-1700-8AED7E93093D}"/>
              </a:ext>
            </a:extLst>
          </p:cNvPr>
          <p:cNvGrpSpPr>
            <a:grpSpLocks noChangeAspect="1"/>
          </p:cNvGrpSpPr>
          <p:nvPr userDrawn="1"/>
        </p:nvGrpSpPr>
        <p:grpSpPr>
          <a:xfrm>
            <a:off x="284164" y="285488"/>
            <a:ext cx="1701799" cy="1707726"/>
            <a:chOff x="2857500" y="180976"/>
            <a:chExt cx="5924550" cy="5945187"/>
          </a:xfrm>
        </p:grpSpPr>
        <p:sp>
          <p:nvSpPr>
            <p:cNvPr id="5" name="Rectangle 5">
              <a:extLst>
                <a:ext uri="{FF2B5EF4-FFF2-40B4-BE49-F238E27FC236}">
                  <a16:creationId xmlns:a16="http://schemas.microsoft.com/office/drawing/2014/main" id="{D6A08A39-B4E8-114F-EB40-8851D8DFED3A}"/>
                </a:ext>
              </a:extLst>
            </p:cNvPr>
            <p:cNvSpPr>
              <a:spLocks noChangeArrowheads="1"/>
            </p:cNvSpPr>
            <p:nvPr userDrawn="1"/>
          </p:nvSpPr>
          <p:spPr bwMode="auto">
            <a:xfrm>
              <a:off x="2857500" y="192088"/>
              <a:ext cx="5924550" cy="5934075"/>
            </a:xfrm>
            <a:prstGeom prst="rect">
              <a:avLst/>
            </a:prstGeom>
            <a:solidFill>
              <a:schemeClr val="bg1">
                <a:alpha val="50000"/>
              </a:schemeClr>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6" name="Freeform 7">
              <a:extLst>
                <a:ext uri="{FF2B5EF4-FFF2-40B4-BE49-F238E27FC236}">
                  <a16:creationId xmlns:a16="http://schemas.microsoft.com/office/drawing/2014/main" id="{D9697553-8DD0-82F1-2FCE-9419C278B55E}"/>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9" name="Freeform 8">
              <a:extLst>
                <a:ext uri="{FF2B5EF4-FFF2-40B4-BE49-F238E27FC236}">
                  <a16:creationId xmlns:a16="http://schemas.microsoft.com/office/drawing/2014/main" id="{FAE76616-2DF2-F2F4-CCAA-23CD3A0D71B9}"/>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0" name="Freeform 9">
              <a:extLst>
                <a:ext uri="{FF2B5EF4-FFF2-40B4-BE49-F238E27FC236}">
                  <a16:creationId xmlns:a16="http://schemas.microsoft.com/office/drawing/2014/main" id="{64338178-4AF6-DDFA-DA3B-F2AD69D44CE4}"/>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1" name="Freeform 10">
              <a:extLst>
                <a:ext uri="{FF2B5EF4-FFF2-40B4-BE49-F238E27FC236}">
                  <a16:creationId xmlns:a16="http://schemas.microsoft.com/office/drawing/2014/main" id="{15189A9E-3CC7-FD5B-BAE3-419ADF4CC36B}"/>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2" name="Freeform 11">
              <a:extLst>
                <a:ext uri="{FF2B5EF4-FFF2-40B4-BE49-F238E27FC236}">
                  <a16:creationId xmlns:a16="http://schemas.microsoft.com/office/drawing/2014/main" id="{139C5A9C-EE7E-9A46-B17E-16881651F02D}"/>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3" name="Freeform 12">
              <a:extLst>
                <a:ext uri="{FF2B5EF4-FFF2-40B4-BE49-F238E27FC236}">
                  <a16:creationId xmlns:a16="http://schemas.microsoft.com/office/drawing/2014/main" id="{FA3E2A20-BEB5-D11C-FF3C-229019B8820B}"/>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4" name="Rectangle 13">
              <a:extLst>
                <a:ext uri="{FF2B5EF4-FFF2-40B4-BE49-F238E27FC236}">
                  <a16:creationId xmlns:a16="http://schemas.microsoft.com/office/drawing/2014/main" id="{A88D7C30-DA42-19B8-3A40-B2FB0F763069}"/>
                </a:ext>
              </a:extLst>
            </p:cNvPr>
            <p:cNvSpPr>
              <a:spLocks noChangeArrowheads="1"/>
            </p:cNvSpPr>
            <p:nvPr userDrawn="1"/>
          </p:nvSpPr>
          <p:spPr bwMode="auto">
            <a:xfrm>
              <a:off x="5334000" y="27876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5" name="Freeform 14">
              <a:extLst>
                <a:ext uri="{FF2B5EF4-FFF2-40B4-BE49-F238E27FC236}">
                  <a16:creationId xmlns:a16="http://schemas.microsoft.com/office/drawing/2014/main" id="{AFAC99C6-EC4B-A647-3BE6-351A0C3E9303}"/>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6" name="Freeform 15">
              <a:extLst>
                <a:ext uri="{FF2B5EF4-FFF2-40B4-BE49-F238E27FC236}">
                  <a16:creationId xmlns:a16="http://schemas.microsoft.com/office/drawing/2014/main" id="{7ADA210B-1468-3929-5D4F-912251EE4797}"/>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7" name="Freeform 16">
              <a:extLst>
                <a:ext uri="{FF2B5EF4-FFF2-40B4-BE49-F238E27FC236}">
                  <a16:creationId xmlns:a16="http://schemas.microsoft.com/office/drawing/2014/main" id="{22965A62-D4A6-C2C2-8AB3-F97CFE7E09AD}"/>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8" name="Freeform 17">
              <a:extLst>
                <a:ext uri="{FF2B5EF4-FFF2-40B4-BE49-F238E27FC236}">
                  <a16:creationId xmlns:a16="http://schemas.microsoft.com/office/drawing/2014/main" id="{E2DCB34C-DCD9-2ECA-34A9-F3E3A5BB63D6}"/>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3" name="Freeform 18">
              <a:extLst>
                <a:ext uri="{FF2B5EF4-FFF2-40B4-BE49-F238E27FC236}">
                  <a16:creationId xmlns:a16="http://schemas.microsoft.com/office/drawing/2014/main" id="{D6209FA1-7F40-0F8C-4F66-B5A3642A1AC3}"/>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4" name="Freeform 19">
              <a:extLst>
                <a:ext uri="{FF2B5EF4-FFF2-40B4-BE49-F238E27FC236}">
                  <a16:creationId xmlns:a16="http://schemas.microsoft.com/office/drawing/2014/main" id="{A4CDF550-343F-735D-4BD3-07CD5E3EFACE}"/>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5" name="Freeform 20">
              <a:extLst>
                <a:ext uri="{FF2B5EF4-FFF2-40B4-BE49-F238E27FC236}">
                  <a16:creationId xmlns:a16="http://schemas.microsoft.com/office/drawing/2014/main" id="{562334CE-E8F5-2EF9-EA7E-DB45D564D790}"/>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6" name="Freeform 21">
              <a:extLst>
                <a:ext uri="{FF2B5EF4-FFF2-40B4-BE49-F238E27FC236}">
                  <a16:creationId xmlns:a16="http://schemas.microsoft.com/office/drawing/2014/main" id="{7C3CD0E1-B45F-4539-F663-5BFA2E9F0AC7}"/>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7" name="Rectangle 22">
              <a:extLst>
                <a:ext uri="{FF2B5EF4-FFF2-40B4-BE49-F238E27FC236}">
                  <a16:creationId xmlns:a16="http://schemas.microsoft.com/office/drawing/2014/main" id="{28841D95-B838-DAAD-D890-A4292C96FD70}"/>
                </a:ext>
              </a:extLst>
            </p:cNvPr>
            <p:cNvSpPr>
              <a:spLocks noChangeArrowheads="1"/>
            </p:cNvSpPr>
            <p:nvPr userDrawn="1"/>
          </p:nvSpPr>
          <p:spPr bwMode="auto">
            <a:xfrm>
              <a:off x="6072188" y="47307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8" name="Freeform 23">
              <a:extLst>
                <a:ext uri="{FF2B5EF4-FFF2-40B4-BE49-F238E27FC236}">
                  <a16:creationId xmlns:a16="http://schemas.microsoft.com/office/drawing/2014/main" id="{B8771829-5C32-9034-E57A-C54C07936B0D}"/>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9" name="Freeform 24">
              <a:extLst>
                <a:ext uri="{FF2B5EF4-FFF2-40B4-BE49-F238E27FC236}">
                  <a16:creationId xmlns:a16="http://schemas.microsoft.com/office/drawing/2014/main" id="{B100799E-E80A-A868-5436-C95E167C74FD}"/>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3" name="Freeform 25">
              <a:extLst>
                <a:ext uri="{FF2B5EF4-FFF2-40B4-BE49-F238E27FC236}">
                  <a16:creationId xmlns:a16="http://schemas.microsoft.com/office/drawing/2014/main" id="{E8A89A4D-6E93-3FD0-51D2-CD53099FD693}"/>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4" name="Line 26">
              <a:extLst>
                <a:ext uri="{FF2B5EF4-FFF2-40B4-BE49-F238E27FC236}">
                  <a16:creationId xmlns:a16="http://schemas.microsoft.com/office/drawing/2014/main" id="{ECB6FD65-BDA5-1FDA-20A5-F3CF86A88F52}"/>
                </a:ext>
              </a:extLst>
            </p:cNvPr>
            <p:cNvSpPr>
              <a:spLocks noChangeShapeType="1"/>
            </p:cNvSpPr>
            <p:nvPr userDrawn="1"/>
          </p:nvSpPr>
          <p:spPr bwMode="auto">
            <a:xfrm>
              <a:off x="2862263" y="2233613"/>
              <a:ext cx="59197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55" name="Line 27">
              <a:extLst>
                <a:ext uri="{FF2B5EF4-FFF2-40B4-BE49-F238E27FC236}">
                  <a16:creationId xmlns:a16="http://schemas.microsoft.com/office/drawing/2014/main" id="{E1EA3153-9349-B100-DB6E-B1FADC356C04}"/>
                </a:ext>
              </a:extLst>
            </p:cNvPr>
            <p:cNvSpPr>
              <a:spLocks noChangeShapeType="1"/>
            </p:cNvSpPr>
            <p:nvPr userDrawn="1"/>
          </p:nvSpPr>
          <p:spPr bwMode="auto">
            <a:xfrm>
              <a:off x="5784850" y="180976"/>
              <a:ext cx="0" cy="205263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7" name="Line 29">
              <a:extLst>
                <a:ext uri="{FF2B5EF4-FFF2-40B4-BE49-F238E27FC236}">
                  <a16:creationId xmlns:a16="http://schemas.microsoft.com/office/drawing/2014/main" id="{0C224180-ADEA-BD85-7011-388A3920DB10}"/>
                </a:ext>
              </a:extLst>
            </p:cNvPr>
            <p:cNvSpPr>
              <a:spLocks noChangeShapeType="1"/>
            </p:cNvSpPr>
            <p:nvPr userDrawn="1"/>
          </p:nvSpPr>
          <p:spPr bwMode="auto">
            <a:xfrm>
              <a:off x="2857500" y="4176713"/>
              <a:ext cx="59245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61" name="Picture Placeholder 60">
            <a:extLst>
              <a:ext uri="{FF2B5EF4-FFF2-40B4-BE49-F238E27FC236}">
                <a16:creationId xmlns:a16="http://schemas.microsoft.com/office/drawing/2014/main" id="{BB9D3A98-8646-8C9F-E446-5125661EB843}"/>
              </a:ext>
            </a:extLst>
          </p:cNvPr>
          <p:cNvSpPr>
            <a:spLocks noGrp="1"/>
          </p:cNvSpPr>
          <p:nvPr>
            <p:ph type="pic" sz="quarter" idx="10" hasCustomPrompt="1"/>
          </p:nvPr>
        </p:nvSpPr>
        <p:spPr>
          <a:xfrm>
            <a:off x="4826078" y="295534"/>
            <a:ext cx="7071387" cy="4059238"/>
          </a:xfrm>
          <a:custGeom>
            <a:avLst/>
            <a:gdLst>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11985 w 7077341"/>
              <a:gd name="connsiteY5" fmla="*/ 3638911 h 4081859"/>
              <a:gd name="connsiteX6" fmla="*/ 4811985 w 7077341"/>
              <a:gd name="connsiteY6" fmla="*/ 1707754 h 4081859"/>
              <a:gd name="connsiteX7" fmla="*/ 0 w 7077341"/>
              <a:gd name="connsiteY7" fmla="*/ 1707754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79850 w 7077341"/>
              <a:gd name="connsiteY5" fmla="*/ 3635339 h 4081859"/>
              <a:gd name="connsiteX6" fmla="*/ 4811985 w 7077341"/>
              <a:gd name="connsiteY6" fmla="*/ 1707754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11985 w 7077341"/>
              <a:gd name="connsiteY6" fmla="*/ 1707754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66754 w 7077341"/>
              <a:gd name="connsiteY6" fmla="*/ 1661320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31035 w 7077341"/>
              <a:gd name="connsiteY6" fmla="*/ 1710136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31035 w 7077341"/>
              <a:gd name="connsiteY6" fmla="*/ 1710136 h 4081859"/>
              <a:gd name="connsiteX7" fmla="*/ 39291 w 7077341"/>
              <a:gd name="connsiteY7" fmla="*/ 1674417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31035 w 7077341"/>
              <a:gd name="connsiteY6" fmla="*/ 1710136 h 4081859"/>
              <a:gd name="connsiteX7" fmla="*/ 8334 w 7077341"/>
              <a:gd name="connsiteY7" fmla="*/ 1711326 h 4081859"/>
              <a:gd name="connsiteX8" fmla="*/ 0 w 7077341"/>
              <a:gd name="connsiteY8" fmla="*/ 0 h 4081859"/>
              <a:gd name="connsiteX0" fmla="*/ 0 w 7069007"/>
              <a:gd name="connsiteY0" fmla="*/ 23813 h 4081859"/>
              <a:gd name="connsiteX1" fmla="*/ 7069007 w 7069007"/>
              <a:gd name="connsiteY1" fmla="*/ 0 h 4081859"/>
              <a:gd name="connsiteX2" fmla="*/ 7069007 w 7069007"/>
              <a:gd name="connsiteY2" fmla="*/ 4081859 h 4081859"/>
              <a:gd name="connsiteX3" fmla="*/ 6221289 w 7069007"/>
              <a:gd name="connsiteY3" fmla="*/ 4081859 h 4081859"/>
              <a:gd name="connsiteX4" fmla="*/ 6221289 w 7069007"/>
              <a:gd name="connsiteY4" fmla="*/ 3638911 h 4081859"/>
              <a:gd name="connsiteX5" fmla="*/ 4823891 w 7069007"/>
              <a:gd name="connsiteY5" fmla="*/ 3641292 h 4081859"/>
              <a:gd name="connsiteX6" fmla="*/ 4822701 w 7069007"/>
              <a:gd name="connsiteY6" fmla="*/ 1710136 h 4081859"/>
              <a:gd name="connsiteX7" fmla="*/ 0 w 7069007"/>
              <a:gd name="connsiteY7" fmla="*/ 1711326 h 4081859"/>
              <a:gd name="connsiteX8" fmla="*/ 0 w 7069007"/>
              <a:gd name="connsiteY8" fmla="*/ 23813 h 4081859"/>
              <a:gd name="connsiteX0" fmla="*/ 5953 w 7069007"/>
              <a:gd name="connsiteY0" fmla="*/ 23813 h 4081859"/>
              <a:gd name="connsiteX1" fmla="*/ 7069007 w 7069007"/>
              <a:gd name="connsiteY1" fmla="*/ 0 h 4081859"/>
              <a:gd name="connsiteX2" fmla="*/ 7069007 w 7069007"/>
              <a:gd name="connsiteY2" fmla="*/ 4081859 h 4081859"/>
              <a:gd name="connsiteX3" fmla="*/ 6221289 w 7069007"/>
              <a:gd name="connsiteY3" fmla="*/ 4081859 h 4081859"/>
              <a:gd name="connsiteX4" fmla="*/ 6221289 w 7069007"/>
              <a:gd name="connsiteY4" fmla="*/ 3638911 h 4081859"/>
              <a:gd name="connsiteX5" fmla="*/ 4823891 w 7069007"/>
              <a:gd name="connsiteY5" fmla="*/ 3641292 h 4081859"/>
              <a:gd name="connsiteX6" fmla="*/ 4822701 w 7069007"/>
              <a:gd name="connsiteY6" fmla="*/ 1710136 h 4081859"/>
              <a:gd name="connsiteX7" fmla="*/ 0 w 7069007"/>
              <a:gd name="connsiteY7" fmla="*/ 1711326 h 4081859"/>
              <a:gd name="connsiteX8" fmla="*/ 5953 w 7069007"/>
              <a:gd name="connsiteY8" fmla="*/ 23813 h 4081859"/>
              <a:gd name="connsiteX0" fmla="*/ 1190 w 7069007"/>
              <a:gd name="connsiteY0" fmla="*/ 23813 h 4081859"/>
              <a:gd name="connsiteX1" fmla="*/ 7069007 w 7069007"/>
              <a:gd name="connsiteY1" fmla="*/ 0 h 4081859"/>
              <a:gd name="connsiteX2" fmla="*/ 7069007 w 7069007"/>
              <a:gd name="connsiteY2" fmla="*/ 4081859 h 4081859"/>
              <a:gd name="connsiteX3" fmla="*/ 6221289 w 7069007"/>
              <a:gd name="connsiteY3" fmla="*/ 4081859 h 4081859"/>
              <a:gd name="connsiteX4" fmla="*/ 6221289 w 7069007"/>
              <a:gd name="connsiteY4" fmla="*/ 3638911 h 4081859"/>
              <a:gd name="connsiteX5" fmla="*/ 4823891 w 7069007"/>
              <a:gd name="connsiteY5" fmla="*/ 3641292 h 4081859"/>
              <a:gd name="connsiteX6" fmla="*/ 4822701 w 7069007"/>
              <a:gd name="connsiteY6" fmla="*/ 1710136 h 4081859"/>
              <a:gd name="connsiteX7" fmla="*/ 0 w 7069007"/>
              <a:gd name="connsiteY7" fmla="*/ 1711326 h 4081859"/>
              <a:gd name="connsiteX8" fmla="*/ 1190 w 7069007"/>
              <a:gd name="connsiteY8" fmla="*/ 23813 h 4081859"/>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21289 w 7069007"/>
              <a:gd name="connsiteY4" fmla="*/ 3617480 h 4060428"/>
              <a:gd name="connsiteX5" fmla="*/ 4823891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21289 w 7069007"/>
              <a:gd name="connsiteY4" fmla="*/ 3617480 h 4060428"/>
              <a:gd name="connsiteX5" fmla="*/ 4823891 w 7069007"/>
              <a:gd name="connsiteY5" fmla="*/ 3613908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21289 w 7069007"/>
              <a:gd name="connsiteY4" fmla="*/ 3617480 h 4060428"/>
              <a:gd name="connsiteX5" fmla="*/ 4822700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39148 w 7069007"/>
              <a:gd name="connsiteY4" fmla="*/ 3621052 h 4060428"/>
              <a:gd name="connsiteX5" fmla="*/ 4822700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37958 w 7069007"/>
              <a:gd name="connsiteY3" fmla="*/ 4059237 h 4060428"/>
              <a:gd name="connsiteX4" fmla="*/ 6239148 w 7069007"/>
              <a:gd name="connsiteY4" fmla="*/ 3621052 h 4060428"/>
              <a:gd name="connsiteX5" fmla="*/ 4822700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7816"/>
              <a:gd name="connsiteY0" fmla="*/ 2382 h 4060428"/>
              <a:gd name="connsiteX1" fmla="*/ 7067816 w 7067816"/>
              <a:gd name="connsiteY1" fmla="*/ 0 h 4060428"/>
              <a:gd name="connsiteX2" fmla="*/ 7064244 w 7067816"/>
              <a:gd name="connsiteY2" fmla="*/ 4060428 h 4060428"/>
              <a:gd name="connsiteX3" fmla="*/ 6237958 w 7067816"/>
              <a:gd name="connsiteY3" fmla="*/ 4059237 h 4060428"/>
              <a:gd name="connsiteX4" fmla="*/ 6239148 w 7067816"/>
              <a:gd name="connsiteY4" fmla="*/ 3621052 h 4060428"/>
              <a:gd name="connsiteX5" fmla="*/ 4822700 w 7067816"/>
              <a:gd name="connsiteY5" fmla="*/ 3619861 h 4060428"/>
              <a:gd name="connsiteX6" fmla="*/ 4822701 w 7067816"/>
              <a:gd name="connsiteY6" fmla="*/ 1688705 h 4060428"/>
              <a:gd name="connsiteX7" fmla="*/ 0 w 7067816"/>
              <a:gd name="connsiteY7" fmla="*/ 1689895 h 4060428"/>
              <a:gd name="connsiteX8" fmla="*/ 1190 w 7067816"/>
              <a:gd name="connsiteY8" fmla="*/ 2382 h 4060428"/>
              <a:gd name="connsiteX0" fmla="*/ 1190 w 7069253"/>
              <a:gd name="connsiteY0" fmla="*/ 2382 h 4061619"/>
              <a:gd name="connsiteX1" fmla="*/ 7067816 w 7069253"/>
              <a:gd name="connsiteY1" fmla="*/ 0 h 4061619"/>
              <a:gd name="connsiteX2" fmla="*/ 7069007 w 7069253"/>
              <a:gd name="connsiteY2" fmla="*/ 4061619 h 4061619"/>
              <a:gd name="connsiteX3" fmla="*/ 6237958 w 7069253"/>
              <a:gd name="connsiteY3" fmla="*/ 4059237 h 4061619"/>
              <a:gd name="connsiteX4" fmla="*/ 6239148 w 7069253"/>
              <a:gd name="connsiteY4" fmla="*/ 3621052 h 4061619"/>
              <a:gd name="connsiteX5" fmla="*/ 4822700 w 7069253"/>
              <a:gd name="connsiteY5" fmla="*/ 3619861 h 4061619"/>
              <a:gd name="connsiteX6" fmla="*/ 4822701 w 7069253"/>
              <a:gd name="connsiteY6" fmla="*/ 1688705 h 4061619"/>
              <a:gd name="connsiteX7" fmla="*/ 0 w 7069253"/>
              <a:gd name="connsiteY7" fmla="*/ 1689895 h 4061619"/>
              <a:gd name="connsiteX8" fmla="*/ 1190 w 7069253"/>
              <a:gd name="connsiteY8" fmla="*/ 2382 h 4061619"/>
              <a:gd name="connsiteX0" fmla="*/ 1190 w 7069090"/>
              <a:gd name="connsiteY0" fmla="*/ 2382 h 4061619"/>
              <a:gd name="connsiteX1" fmla="*/ 7059482 w 7069090"/>
              <a:gd name="connsiteY1" fmla="*/ 0 h 4061619"/>
              <a:gd name="connsiteX2" fmla="*/ 7069007 w 7069090"/>
              <a:gd name="connsiteY2" fmla="*/ 4061619 h 4061619"/>
              <a:gd name="connsiteX3" fmla="*/ 6237958 w 7069090"/>
              <a:gd name="connsiteY3" fmla="*/ 4059237 h 4061619"/>
              <a:gd name="connsiteX4" fmla="*/ 6239148 w 7069090"/>
              <a:gd name="connsiteY4" fmla="*/ 3621052 h 4061619"/>
              <a:gd name="connsiteX5" fmla="*/ 4822700 w 7069090"/>
              <a:gd name="connsiteY5" fmla="*/ 3619861 h 4061619"/>
              <a:gd name="connsiteX6" fmla="*/ 4822701 w 7069090"/>
              <a:gd name="connsiteY6" fmla="*/ 1688705 h 4061619"/>
              <a:gd name="connsiteX7" fmla="*/ 0 w 7069090"/>
              <a:gd name="connsiteY7" fmla="*/ 1689895 h 4061619"/>
              <a:gd name="connsiteX8" fmla="*/ 1190 w 7069090"/>
              <a:gd name="connsiteY8" fmla="*/ 2382 h 4061619"/>
              <a:gd name="connsiteX0" fmla="*/ 1190 w 7070197"/>
              <a:gd name="connsiteY0" fmla="*/ 5954 h 4065191"/>
              <a:gd name="connsiteX1" fmla="*/ 7070197 w 7070197"/>
              <a:gd name="connsiteY1" fmla="*/ 0 h 4065191"/>
              <a:gd name="connsiteX2" fmla="*/ 7069007 w 7070197"/>
              <a:gd name="connsiteY2" fmla="*/ 4065191 h 4065191"/>
              <a:gd name="connsiteX3" fmla="*/ 6237958 w 7070197"/>
              <a:gd name="connsiteY3" fmla="*/ 4062809 h 4065191"/>
              <a:gd name="connsiteX4" fmla="*/ 6239148 w 7070197"/>
              <a:gd name="connsiteY4" fmla="*/ 3624624 h 4065191"/>
              <a:gd name="connsiteX5" fmla="*/ 4822700 w 7070197"/>
              <a:gd name="connsiteY5" fmla="*/ 3623433 h 4065191"/>
              <a:gd name="connsiteX6" fmla="*/ 4822701 w 7070197"/>
              <a:gd name="connsiteY6" fmla="*/ 1692277 h 4065191"/>
              <a:gd name="connsiteX7" fmla="*/ 0 w 7070197"/>
              <a:gd name="connsiteY7" fmla="*/ 1693467 h 4065191"/>
              <a:gd name="connsiteX8" fmla="*/ 1190 w 7070197"/>
              <a:gd name="connsiteY8" fmla="*/ 5954 h 4065191"/>
              <a:gd name="connsiteX0" fmla="*/ 1190 w 7071387"/>
              <a:gd name="connsiteY0" fmla="*/ 3573 h 4062810"/>
              <a:gd name="connsiteX1" fmla="*/ 7071387 w 7071387"/>
              <a:gd name="connsiteY1" fmla="*/ 0 h 4062810"/>
              <a:gd name="connsiteX2" fmla="*/ 7069007 w 7071387"/>
              <a:gd name="connsiteY2" fmla="*/ 4062810 h 4062810"/>
              <a:gd name="connsiteX3" fmla="*/ 6237958 w 7071387"/>
              <a:gd name="connsiteY3" fmla="*/ 4060428 h 4062810"/>
              <a:gd name="connsiteX4" fmla="*/ 6239148 w 7071387"/>
              <a:gd name="connsiteY4" fmla="*/ 3622243 h 4062810"/>
              <a:gd name="connsiteX5" fmla="*/ 4822700 w 7071387"/>
              <a:gd name="connsiteY5" fmla="*/ 3621052 h 4062810"/>
              <a:gd name="connsiteX6" fmla="*/ 4822701 w 7071387"/>
              <a:gd name="connsiteY6" fmla="*/ 1689896 h 4062810"/>
              <a:gd name="connsiteX7" fmla="*/ 0 w 7071387"/>
              <a:gd name="connsiteY7" fmla="*/ 1691086 h 4062810"/>
              <a:gd name="connsiteX8" fmla="*/ 1190 w 7071387"/>
              <a:gd name="connsiteY8" fmla="*/ 3573 h 4062810"/>
              <a:gd name="connsiteX0" fmla="*/ 1190 w 7071387"/>
              <a:gd name="connsiteY0" fmla="*/ 0 h 4059237"/>
              <a:gd name="connsiteX1" fmla="*/ 7071387 w 7071387"/>
              <a:gd name="connsiteY1" fmla="*/ 4762 h 4059237"/>
              <a:gd name="connsiteX2" fmla="*/ 7069007 w 7071387"/>
              <a:gd name="connsiteY2" fmla="*/ 4059237 h 4059237"/>
              <a:gd name="connsiteX3" fmla="*/ 6237958 w 7071387"/>
              <a:gd name="connsiteY3" fmla="*/ 4056855 h 4059237"/>
              <a:gd name="connsiteX4" fmla="*/ 6239148 w 7071387"/>
              <a:gd name="connsiteY4" fmla="*/ 3618670 h 4059237"/>
              <a:gd name="connsiteX5" fmla="*/ 4822700 w 7071387"/>
              <a:gd name="connsiteY5" fmla="*/ 3617479 h 4059237"/>
              <a:gd name="connsiteX6" fmla="*/ 4822701 w 7071387"/>
              <a:gd name="connsiteY6" fmla="*/ 1686323 h 4059237"/>
              <a:gd name="connsiteX7" fmla="*/ 0 w 7071387"/>
              <a:gd name="connsiteY7" fmla="*/ 1687513 h 4059237"/>
              <a:gd name="connsiteX8" fmla="*/ 1190 w 7071387"/>
              <a:gd name="connsiteY8" fmla="*/ 0 h 4059237"/>
              <a:gd name="connsiteX0" fmla="*/ 1190 w 7071387"/>
              <a:gd name="connsiteY0" fmla="*/ 1 h 4059238"/>
              <a:gd name="connsiteX1" fmla="*/ 7071387 w 7071387"/>
              <a:gd name="connsiteY1" fmla="*/ 0 h 4059238"/>
              <a:gd name="connsiteX2" fmla="*/ 7069007 w 7071387"/>
              <a:gd name="connsiteY2" fmla="*/ 4059238 h 4059238"/>
              <a:gd name="connsiteX3" fmla="*/ 6237958 w 7071387"/>
              <a:gd name="connsiteY3" fmla="*/ 4056856 h 4059238"/>
              <a:gd name="connsiteX4" fmla="*/ 6239148 w 7071387"/>
              <a:gd name="connsiteY4" fmla="*/ 3618671 h 4059238"/>
              <a:gd name="connsiteX5" fmla="*/ 4822700 w 7071387"/>
              <a:gd name="connsiteY5" fmla="*/ 3617480 h 4059238"/>
              <a:gd name="connsiteX6" fmla="*/ 4822701 w 7071387"/>
              <a:gd name="connsiteY6" fmla="*/ 1686324 h 4059238"/>
              <a:gd name="connsiteX7" fmla="*/ 0 w 7071387"/>
              <a:gd name="connsiteY7" fmla="*/ 1687514 h 4059238"/>
              <a:gd name="connsiteX8" fmla="*/ 1190 w 7071387"/>
              <a:gd name="connsiteY8" fmla="*/ 1 h 405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387" h="4059238">
                <a:moveTo>
                  <a:pt x="1190" y="1"/>
                </a:moveTo>
                <a:lnTo>
                  <a:pt x="7071387" y="0"/>
                </a:lnTo>
                <a:cubicBezTo>
                  <a:pt x="7070196" y="1353476"/>
                  <a:pt x="7070198" y="2705762"/>
                  <a:pt x="7069007" y="4059238"/>
                </a:cubicBezTo>
                <a:lnTo>
                  <a:pt x="6237958" y="4056856"/>
                </a:lnTo>
                <a:cubicBezTo>
                  <a:pt x="6238355" y="3910794"/>
                  <a:pt x="6238751" y="3764733"/>
                  <a:pt x="6239148" y="3618671"/>
                </a:cubicBezTo>
                <a:lnTo>
                  <a:pt x="4822700" y="3617480"/>
                </a:lnTo>
                <a:cubicBezTo>
                  <a:pt x="4822303" y="2973761"/>
                  <a:pt x="4823098" y="2330043"/>
                  <a:pt x="4822701" y="1686324"/>
                </a:cubicBezTo>
                <a:lnTo>
                  <a:pt x="0" y="1687514"/>
                </a:lnTo>
                <a:cubicBezTo>
                  <a:pt x="1984" y="1125010"/>
                  <a:pt x="-794" y="562505"/>
                  <a:pt x="1190" y="1"/>
                </a:cubicBezTo>
                <a:close/>
              </a:path>
            </a:pathLst>
          </a:custGeom>
          <a:solidFill>
            <a:schemeClr val="bg1">
              <a:lumMod val="85000"/>
            </a:schemeClr>
          </a:solidFill>
          <a:ln w="19050">
            <a:noFill/>
            <a:miter lim="800000"/>
          </a:ln>
        </p:spPr>
        <p:txBody>
          <a:bodyPr wrap="square">
            <a:noAutofit/>
          </a:bodyPr>
          <a:lstStyle>
            <a:lvl1pPr>
              <a:defRPr sz="1200"/>
            </a:lvl1pPr>
          </a:lstStyle>
          <a:p>
            <a:r>
              <a:rPr lang="en-GB"/>
              <a:t>Add picture</a:t>
            </a:r>
            <a:endParaRPr lang="ar-SA"/>
          </a:p>
        </p:txBody>
      </p:sp>
      <p:sp>
        <p:nvSpPr>
          <p:cNvPr id="62" name="Picture Placeholder 65">
            <a:extLst>
              <a:ext uri="{FF2B5EF4-FFF2-40B4-BE49-F238E27FC236}">
                <a16:creationId xmlns:a16="http://schemas.microsoft.com/office/drawing/2014/main" id="{20DA749F-EC0C-795A-219D-5489435012C1}"/>
              </a:ext>
            </a:extLst>
          </p:cNvPr>
          <p:cNvSpPr>
            <a:spLocks noGrp="1"/>
          </p:cNvSpPr>
          <p:nvPr>
            <p:ph type="pic" sz="quarter" idx="15" hasCustomPrompt="1"/>
          </p:nvPr>
        </p:nvSpPr>
        <p:spPr>
          <a:xfrm>
            <a:off x="8221663" y="3923072"/>
            <a:ext cx="2835275" cy="2650765"/>
          </a:xfrm>
          <a:solidFill>
            <a:schemeClr val="bg1">
              <a:lumMod val="85000"/>
            </a:schemeClr>
          </a:solidFill>
          <a:ln w="19050">
            <a:solidFill>
              <a:schemeClr val="tx1"/>
            </a:solidFill>
            <a:miter lim="800000"/>
          </a:ln>
        </p:spPr>
        <p:txBody>
          <a:bodyPr/>
          <a:lstStyle>
            <a:lvl1pPr>
              <a:defRPr sz="1200"/>
            </a:lvl1pPr>
          </a:lstStyle>
          <a:p>
            <a:r>
              <a:rPr lang="en-GB"/>
              <a:t>Add picture</a:t>
            </a:r>
            <a:endParaRPr lang="ar-SA"/>
          </a:p>
        </p:txBody>
      </p:sp>
      <p:sp>
        <p:nvSpPr>
          <p:cNvPr id="69" name="Picture Placeholder 68">
            <a:extLst>
              <a:ext uri="{FF2B5EF4-FFF2-40B4-BE49-F238E27FC236}">
                <a16:creationId xmlns:a16="http://schemas.microsoft.com/office/drawing/2014/main" id="{4A844F91-DBF2-D10E-5D76-806ABDF52627}"/>
              </a:ext>
            </a:extLst>
          </p:cNvPr>
          <p:cNvSpPr>
            <a:spLocks noGrp="1"/>
          </p:cNvSpPr>
          <p:nvPr>
            <p:ph type="pic" sz="quarter" idx="16" hasCustomPrompt="1"/>
          </p:nvPr>
        </p:nvSpPr>
        <p:spPr>
          <a:xfrm>
            <a:off x="294086" y="3388667"/>
            <a:ext cx="4518419" cy="3171677"/>
          </a:xfrm>
          <a:custGeom>
            <a:avLst/>
            <a:gdLst>
              <a:gd name="connsiteX0" fmla="*/ 0 w 4530724"/>
              <a:gd name="connsiteY0" fmla="*/ 0 h 3188990"/>
              <a:gd name="connsiteX1" fmla="*/ 1700213 w 4530724"/>
              <a:gd name="connsiteY1" fmla="*/ 0 h 3188990"/>
              <a:gd name="connsiteX2" fmla="*/ 1700213 w 4530724"/>
              <a:gd name="connsiteY2" fmla="*/ 1519091 h 3188990"/>
              <a:gd name="connsiteX3" fmla="*/ 4530724 w 4530724"/>
              <a:gd name="connsiteY3" fmla="*/ 1519091 h 3188990"/>
              <a:gd name="connsiteX4" fmla="*/ 4530724 w 4530724"/>
              <a:gd name="connsiteY4" fmla="*/ 3188990 h 3188990"/>
              <a:gd name="connsiteX5" fmla="*/ 0 w 4530724"/>
              <a:gd name="connsiteY5" fmla="*/ 3188990 h 3188990"/>
              <a:gd name="connsiteX0" fmla="*/ 0 w 4530724"/>
              <a:gd name="connsiteY0" fmla="*/ 0 h 3188990"/>
              <a:gd name="connsiteX1" fmla="*/ 1700213 w 4530724"/>
              <a:gd name="connsiteY1" fmla="*/ 0 h 3188990"/>
              <a:gd name="connsiteX2" fmla="*/ 1676336 w 4530724"/>
              <a:gd name="connsiteY2" fmla="*/ 1551450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0 h 3188990"/>
              <a:gd name="connsiteX1" fmla="*/ 1700213 w 4530724"/>
              <a:gd name="connsiteY1" fmla="*/ 0 h 3188990"/>
              <a:gd name="connsiteX2" fmla="*/ 1685887 w 4530724"/>
              <a:gd name="connsiteY2" fmla="*/ 1526282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0 h 3188990"/>
              <a:gd name="connsiteX1" fmla="*/ 1684692 w 4530724"/>
              <a:gd name="connsiteY1" fmla="*/ 1199 h 3188990"/>
              <a:gd name="connsiteX2" fmla="*/ 1685887 w 4530724"/>
              <a:gd name="connsiteY2" fmla="*/ 1526282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0 h 3188990"/>
              <a:gd name="connsiteX1" fmla="*/ 1684692 w 4530724"/>
              <a:gd name="connsiteY1" fmla="*/ 1199 h 3188990"/>
              <a:gd name="connsiteX2" fmla="*/ 1685887 w 4530724"/>
              <a:gd name="connsiteY2" fmla="*/ 1526282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1198 h 3190188"/>
              <a:gd name="connsiteX1" fmla="*/ 1684692 w 4530724"/>
              <a:gd name="connsiteY1" fmla="*/ 0 h 3190188"/>
              <a:gd name="connsiteX2" fmla="*/ 1685887 w 4530724"/>
              <a:gd name="connsiteY2" fmla="*/ 1527480 h 3190188"/>
              <a:gd name="connsiteX3" fmla="*/ 4530724 w 4530724"/>
              <a:gd name="connsiteY3" fmla="*/ 1520289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9530 w 4530724"/>
              <a:gd name="connsiteY3" fmla="*/ 1527480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9530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9530 w 4530724"/>
              <a:gd name="connsiteY3" fmla="*/ 1531075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02070 w 4530724"/>
              <a:gd name="connsiteY3" fmla="*/ 1563434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5887 w 4530724"/>
              <a:gd name="connsiteY1" fmla="*/ 0 h 3190188"/>
              <a:gd name="connsiteX2" fmla="*/ 1685887 w 4530724"/>
              <a:gd name="connsiteY2" fmla="*/ 1527480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5887 w 4530724"/>
              <a:gd name="connsiteY1" fmla="*/ 0 h 3190188"/>
              <a:gd name="connsiteX2" fmla="*/ 1677530 w 4530724"/>
              <a:gd name="connsiteY2" fmla="*/ 1527480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5887 w 4530724"/>
              <a:gd name="connsiteY1" fmla="*/ 0 h 3190188"/>
              <a:gd name="connsiteX2" fmla="*/ 1689468 w 4530724"/>
              <a:gd name="connsiteY2" fmla="*/ 1526282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71561 w 4530724"/>
              <a:gd name="connsiteY1" fmla="*/ 0 h 3190188"/>
              <a:gd name="connsiteX2" fmla="*/ 1689468 w 4530724"/>
              <a:gd name="connsiteY2" fmla="*/ 1526282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2397 h 3191387"/>
              <a:gd name="connsiteX1" fmla="*/ 1689468 w 4530724"/>
              <a:gd name="connsiteY1" fmla="*/ 0 h 3191387"/>
              <a:gd name="connsiteX2" fmla="*/ 1689468 w 4530724"/>
              <a:gd name="connsiteY2" fmla="*/ 1527481 h 3191387"/>
              <a:gd name="connsiteX3" fmla="*/ 4528335 w 4530724"/>
              <a:gd name="connsiteY3" fmla="*/ 1529877 h 3191387"/>
              <a:gd name="connsiteX4" fmla="*/ 4530724 w 4530724"/>
              <a:gd name="connsiteY4" fmla="*/ 3191387 h 3191387"/>
              <a:gd name="connsiteX5" fmla="*/ 0 w 4530724"/>
              <a:gd name="connsiteY5" fmla="*/ 3191387 h 3191387"/>
              <a:gd name="connsiteX6" fmla="*/ 0 w 4530724"/>
              <a:gd name="connsiteY6" fmla="*/ 2397 h 319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724" h="3191387">
                <a:moveTo>
                  <a:pt x="0" y="2397"/>
                </a:moveTo>
                <a:lnTo>
                  <a:pt x="1689468" y="0"/>
                </a:lnTo>
                <a:cubicBezTo>
                  <a:pt x="1689866" y="508361"/>
                  <a:pt x="1689070" y="1019120"/>
                  <a:pt x="1689468" y="1527481"/>
                </a:cubicBezTo>
                <a:lnTo>
                  <a:pt x="4528335" y="1529877"/>
                </a:lnTo>
                <a:cubicBezTo>
                  <a:pt x="4529131" y="2083714"/>
                  <a:pt x="4529928" y="2637550"/>
                  <a:pt x="4530724" y="3191387"/>
                </a:cubicBezTo>
                <a:lnTo>
                  <a:pt x="0" y="3191387"/>
                </a:lnTo>
                <a:lnTo>
                  <a:pt x="0" y="2397"/>
                </a:lnTo>
                <a:close/>
              </a:path>
            </a:pathLst>
          </a:custGeom>
          <a:solidFill>
            <a:schemeClr val="bg1">
              <a:lumMod val="85000"/>
            </a:schemeClr>
          </a:solidFill>
          <a:ln w="19050">
            <a:noFill/>
            <a:miter lim="800000"/>
          </a:ln>
        </p:spPr>
        <p:txBody>
          <a:bodyPr wrap="square">
            <a:noAutofit/>
          </a:bodyPr>
          <a:lstStyle>
            <a:lvl1pPr>
              <a:defRPr sz="1200"/>
            </a:lvl1pPr>
          </a:lstStyle>
          <a:p>
            <a:r>
              <a:rPr lang="en-GB"/>
              <a:t>Add picture</a:t>
            </a:r>
            <a:endParaRPr lang="ar-SA"/>
          </a:p>
        </p:txBody>
      </p:sp>
    </p:spTree>
    <p:extLst>
      <p:ext uri="{BB962C8B-B14F-4D97-AF65-F5344CB8AC3E}">
        <p14:creationId xmlns:p14="http://schemas.microsoft.com/office/powerpoint/2010/main" val="310370258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Multi - COLOUR">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25FBB-C00F-CF8C-3708-D2EABAD3FF97}"/>
              </a:ext>
            </a:extLst>
          </p:cNvPr>
          <p:cNvSpPr/>
          <p:nvPr userDrawn="1"/>
        </p:nvSpPr>
        <p:spPr>
          <a:xfrm>
            <a:off x="284164" y="3380330"/>
            <a:ext cx="4535486" cy="3188991"/>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
        <p:nvSpPr>
          <p:cNvPr id="5" name="Rectangle 4">
            <a:extLst>
              <a:ext uri="{FF2B5EF4-FFF2-40B4-BE49-F238E27FC236}">
                <a16:creationId xmlns:a16="http://schemas.microsoft.com/office/drawing/2014/main" id="{18E67034-3EA3-90F7-A6ED-AB1310128AE2}"/>
              </a:ext>
            </a:extLst>
          </p:cNvPr>
          <p:cNvSpPr/>
          <p:nvPr userDrawn="1"/>
        </p:nvSpPr>
        <p:spPr>
          <a:xfrm>
            <a:off x="4816474" y="284163"/>
            <a:ext cx="7088187" cy="407999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
        <p:nvSpPr>
          <p:cNvPr id="6" name="Picture Placeholder 60">
            <a:extLst>
              <a:ext uri="{FF2B5EF4-FFF2-40B4-BE49-F238E27FC236}">
                <a16:creationId xmlns:a16="http://schemas.microsoft.com/office/drawing/2014/main" id="{DE241736-9827-608D-E7D5-EA1D333B87A6}"/>
              </a:ext>
            </a:extLst>
          </p:cNvPr>
          <p:cNvSpPr>
            <a:spLocks noGrp="1"/>
          </p:cNvSpPr>
          <p:nvPr>
            <p:ph type="pic" sz="quarter" idx="10" hasCustomPrompt="1"/>
          </p:nvPr>
        </p:nvSpPr>
        <p:spPr>
          <a:xfrm>
            <a:off x="4826078" y="295534"/>
            <a:ext cx="7071387" cy="4059238"/>
          </a:xfrm>
          <a:custGeom>
            <a:avLst/>
            <a:gdLst>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11985 w 7077341"/>
              <a:gd name="connsiteY5" fmla="*/ 3638911 h 4081859"/>
              <a:gd name="connsiteX6" fmla="*/ 4811985 w 7077341"/>
              <a:gd name="connsiteY6" fmla="*/ 1707754 h 4081859"/>
              <a:gd name="connsiteX7" fmla="*/ 0 w 7077341"/>
              <a:gd name="connsiteY7" fmla="*/ 1707754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79850 w 7077341"/>
              <a:gd name="connsiteY5" fmla="*/ 3635339 h 4081859"/>
              <a:gd name="connsiteX6" fmla="*/ 4811985 w 7077341"/>
              <a:gd name="connsiteY6" fmla="*/ 1707754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11985 w 7077341"/>
              <a:gd name="connsiteY6" fmla="*/ 1707754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66754 w 7077341"/>
              <a:gd name="connsiteY6" fmla="*/ 1661320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31035 w 7077341"/>
              <a:gd name="connsiteY6" fmla="*/ 1710136 h 4081859"/>
              <a:gd name="connsiteX7" fmla="*/ 0 w 7077341"/>
              <a:gd name="connsiteY7" fmla="*/ 1707754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31035 w 7077341"/>
              <a:gd name="connsiteY6" fmla="*/ 1710136 h 4081859"/>
              <a:gd name="connsiteX7" fmla="*/ 39291 w 7077341"/>
              <a:gd name="connsiteY7" fmla="*/ 1674417 h 4081859"/>
              <a:gd name="connsiteX8" fmla="*/ 0 w 7077341"/>
              <a:gd name="connsiteY8" fmla="*/ 0 h 4081859"/>
              <a:gd name="connsiteX0" fmla="*/ 0 w 7077341"/>
              <a:gd name="connsiteY0" fmla="*/ 0 h 4081859"/>
              <a:gd name="connsiteX1" fmla="*/ 7077341 w 7077341"/>
              <a:gd name="connsiteY1" fmla="*/ 0 h 4081859"/>
              <a:gd name="connsiteX2" fmla="*/ 7077341 w 7077341"/>
              <a:gd name="connsiteY2" fmla="*/ 4081859 h 4081859"/>
              <a:gd name="connsiteX3" fmla="*/ 6229623 w 7077341"/>
              <a:gd name="connsiteY3" fmla="*/ 4081859 h 4081859"/>
              <a:gd name="connsiteX4" fmla="*/ 6229623 w 7077341"/>
              <a:gd name="connsiteY4" fmla="*/ 3638911 h 4081859"/>
              <a:gd name="connsiteX5" fmla="*/ 4832225 w 7077341"/>
              <a:gd name="connsiteY5" fmla="*/ 3641292 h 4081859"/>
              <a:gd name="connsiteX6" fmla="*/ 4831035 w 7077341"/>
              <a:gd name="connsiteY6" fmla="*/ 1710136 h 4081859"/>
              <a:gd name="connsiteX7" fmla="*/ 8334 w 7077341"/>
              <a:gd name="connsiteY7" fmla="*/ 1711326 h 4081859"/>
              <a:gd name="connsiteX8" fmla="*/ 0 w 7077341"/>
              <a:gd name="connsiteY8" fmla="*/ 0 h 4081859"/>
              <a:gd name="connsiteX0" fmla="*/ 0 w 7069007"/>
              <a:gd name="connsiteY0" fmla="*/ 23813 h 4081859"/>
              <a:gd name="connsiteX1" fmla="*/ 7069007 w 7069007"/>
              <a:gd name="connsiteY1" fmla="*/ 0 h 4081859"/>
              <a:gd name="connsiteX2" fmla="*/ 7069007 w 7069007"/>
              <a:gd name="connsiteY2" fmla="*/ 4081859 h 4081859"/>
              <a:gd name="connsiteX3" fmla="*/ 6221289 w 7069007"/>
              <a:gd name="connsiteY3" fmla="*/ 4081859 h 4081859"/>
              <a:gd name="connsiteX4" fmla="*/ 6221289 w 7069007"/>
              <a:gd name="connsiteY4" fmla="*/ 3638911 h 4081859"/>
              <a:gd name="connsiteX5" fmla="*/ 4823891 w 7069007"/>
              <a:gd name="connsiteY5" fmla="*/ 3641292 h 4081859"/>
              <a:gd name="connsiteX6" fmla="*/ 4822701 w 7069007"/>
              <a:gd name="connsiteY6" fmla="*/ 1710136 h 4081859"/>
              <a:gd name="connsiteX7" fmla="*/ 0 w 7069007"/>
              <a:gd name="connsiteY7" fmla="*/ 1711326 h 4081859"/>
              <a:gd name="connsiteX8" fmla="*/ 0 w 7069007"/>
              <a:gd name="connsiteY8" fmla="*/ 23813 h 4081859"/>
              <a:gd name="connsiteX0" fmla="*/ 5953 w 7069007"/>
              <a:gd name="connsiteY0" fmla="*/ 23813 h 4081859"/>
              <a:gd name="connsiteX1" fmla="*/ 7069007 w 7069007"/>
              <a:gd name="connsiteY1" fmla="*/ 0 h 4081859"/>
              <a:gd name="connsiteX2" fmla="*/ 7069007 w 7069007"/>
              <a:gd name="connsiteY2" fmla="*/ 4081859 h 4081859"/>
              <a:gd name="connsiteX3" fmla="*/ 6221289 w 7069007"/>
              <a:gd name="connsiteY3" fmla="*/ 4081859 h 4081859"/>
              <a:gd name="connsiteX4" fmla="*/ 6221289 w 7069007"/>
              <a:gd name="connsiteY4" fmla="*/ 3638911 h 4081859"/>
              <a:gd name="connsiteX5" fmla="*/ 4823891 w 7069007"/>
              <a:gd name="connsiteY5" fmla="*/ 3641292 h 4081859"/>
              <a:gd name="connsiteX6" fmla="*/ 4822701 w 7069007"/>
              <a:gd name="connsiteY6" fmla="*/ 1710136 h 4081859"/>
              <a:gd name="connsiteX7" fmla="*/ 0 w 7069007"/>
              <a:gd name="connsiteY7" fmla="*/ 1711326 h 4081859"/>
              <a:gd name="connsiteX8" fmla="*/ 5953 w 7069007"/>
              <a:gd name="connsiteY8" fmla="*/ 23813 h 4081859"/>
              <a:gd name="connsiteX0" fmla="*/ 1190 w 7069007"/>
              <a:gd name="connsiteY0" fmla="*/ 23813 h 4081859"/>
              <a:gd name="connsiteX1" fmla="*/ 7069007 w 7069007"/>
              <a:gd name="connsiteY1" fmla="*/ 0 h 4081859"/>
              <a:gd name="connsiteX2" fmla="*/ 7069007 w 7069007"/>
              <a:gd name="connsiteY2" fmla="*/ 4081859 h 4081859"/>
              <a:gd name="connsiteX3" fmla="*/ 6221289 w 7069007"/>
              <a:gd name="connsiteY3" fmla="*/ 4081859 h 4081859"/>
              <a:gd name="connsiteX4" fmla="*/ 6221289 w 7069007"/>
              <a:gd name="connsiteY4" fmla="*/ 3638911 h 4081859"/>
              <a:gd name="connsiteX5" fmla="*/ 4823891 w 7069007"/>
              <a:gd name="connsiteY5" fmla="*/ 3641292 h 4081859"/>
              <a:gd name="connsiteX6" fmla="*/ 4822701 w 7069007"/>
              <a:gd name="connsiteY6" fmla="*/ 1710136 h 4081859"/>
              <a:gd name="connsiteX7" fmla="*/ 0 w 7069007"/>
              <a:gd name="connsiteY7" fmla="*/ 1711326 h 4081859"/>
              <a:gd name="connsiteX8" fmla="*/ 1190 w 7069007"/>
              <a:gd name="connsiteY8" fmla="*/ 23813 h 4081859"/>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21289 w 7069007"/>
              <a:gd name="connsiteY4" fmla="*/ 3617480 h 4060428"/>
              <a:gd name="connsiteX5" fmla="*/ 4823891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21289 w 7069007"/>
              <a:gd name="connsiteY4" fmla="*/ 3617480 h 4060428"/>
              <a:gd name="connsiteX5" fmla="*/ 4823891 w 7069007"/>
              <a:gd name="connsiteY5" fmla="*/ 3613908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21289 w 7069007"/>
              <a:gd name="connsiteY4" fmla="*/ 3617480 h 4060428"/>
              <a:gd name="connsiteX5" fmla="*/ 4822700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21289 w 7069007"/>
              <a:gd name="connsiteY3" fmla="*/ 4060428 h 4060428"/>
              <a:gd name="connsiteX4" fmla="*/ 6239148 w 7069007"/>
              <a:gd name="connsiteY4" fmla="*/ 3621052 h 4060428"/>
              <a:gd name="connsiteX5" fmla="*/ 4822700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9007"/>
              <a:gd name="connsiteY0" fmla="*/ 2382 h 4060428"/>
              <a:gd name="connsiteX1" fmla="*/ 7067816 w 7069007"/>
              <a:gd name="connsiteY1" fmla="*/ 0 h 4060428"/>
              <a:gd name="connsiteX2" fmla="*/ 7069007 w 7069007"/>
              <a:gd name="connsiteY2" fmla="*/ 4060428 h 4060428"/>
              <a:gd name="connsiteX3" fmla="*/ 6237958 w 7069007"/>
              <a:gd name="connsiteY3" fmla="*/ 4059237 h 4060428"/>
              <a:gd name="connsiteX4" fmla="*/ 6239148 w 7069007"/>
              <a:gd name="connsiteY4" fmla="*/ 3621052 h 4060428"/>
              <a:gd name="connsiteX5" fmla="*/ 4822700 w 7069007"/>
              <a:gd name="connsiteY5" fmla="*/ 3619861 h 4060428"/>
              <a:gd name="connsiteX6" fmla="*/ 4822701 w 7069007"/>
              <a:gd name="connsiteY6" fmla="*/ 1688705 h 4060428"/>
              <a:gd name="connsiteX7" fmla="*/ 0 w 7069007"/>
              <a:gd name="connsiteY7" fmla="*/ 1689895 h 4060428"/>
              <a:gd name="connsiteX8" fmla="*/ 1190 w 7069007"/>
              <a:gd name="connsiteY8" fmla="*/ 2382 h 4060428"/>
              <a:gd name="connsiteX0" fmla="*/ 1190 w 7067816"/>
              <a:gd name="connsiteY0" fmla="*/ 2382 h 4060428"/>
              <a:gd name="connsiteX1" fmla="*/ 7067816 w 7067816"/>
              <a:gd name="connsiteY1" fmla="*/ 0 h 4060428"/>
              <a:gd name="connsiteX2" fmla="*/ 7064244 w 7067816"/>
              <a:gd name="connsiteY2" fmla="*/ 4060428 h 4060428"/>
              <a:gd name="connsiteX3" fmla="*/ 6237958 w 7067816"/>
              <a:gd name="connsiteY3" fmla="*/ 4059237 h 4060428"/>
              <a:gd name="connsiteX4" fmla="*/ 6239148 w 7067816"/>
              <a:gd name="connsiteY4" fmla="*/ 3621052 h 4060428"/>
              <a:gd name="connsiteX5" fmla="*/ 4822700 w 7067816"/>
              <a:gd name="connsiteY5" fmla="*/ 3619861 h 4060428"/>
              <a:gd name="connsiteX6" fmla="*/ 4822701 w 7067816"/>
              <a:gd name="connsiteY6" fmla="*/ 1688705 h 4060428"/>
              <a:gd name="connsiteX7" fmla="*/ 0 w 7067816"/>
              <a:gd name="connsiteY7" fmla="*/ 1689895 h 4060428"/>
              <a:gd name="connsiteX8" fmla="*/ 1190 w 7067816"/>
              <a:gd name="connsiteY8" fmla="*/ 2382 h 4060428"/>
              <a:gd name="connsiteX0" fmla="*/ 1190 w 7069253"/>
              <a:gd name="connsiteY0" fmla="*/ 2382 h 4061619"/>
              <a:gd name="connsiteX1" fmla="*/ 7067816 w 7069253"/>
              <a:gd name="connsiteY1" fmla="*/ 0 h 4061619"/>
              <a:gd name="connsiteX2" fmla="*/ 7069007 w 7069253"/>
              <a:gd name="connsiteY2" fmla="*/ 4061619 h 4061619"/>
              <a:gd name="connsiteX3" fmla="*/ 6237958 w 7069253"/>
              <a:gd name="connsiteY3" fmla="*/ 4059237 h 4061619"/>
              <a:gd name="connsiteX4" fmla="*/ 6239148 w 7069253"/>
              <a:gd name="connsiteY4" fmla="*/ 3621052 h 4061619"/>
              <a:gd name="connsiteX5" fmla="*/ 4822700 w 7069253"/>
              <a:gd name="connsiteY5" fmla="*/ 3619861 h 4061619"/>
              <a:gd name="connsiteX6" fmla="*/ 4822701 w 7069253"/>
              <a:gd name="connsiteY6" fmla="*/ 1688705 h 4061619"/>
              <a:gd name="connsiteX7" fmla="*/ 0 w 7069253"/>
              <a:gd name="connsiteY7" fmla="*/ 1689895 h 4061619"/>
              <a:gd name="connsiteX8" fmla="*/ 1190 w 7069253"/>
              <a:gd name="connsiteY8" fmla="*/ 2382 h 4061619"/>
              <a:gd name="connsiteX0" fmla="*/ 1190 w 7069090"/>
              <a:gd name="connsiteY0" fmla="*/ 2382 h 4061619"/>
              <a:gd name="connsiteX1" fmla="*/ 7059482 w 7069090"/>
              <a:gd name="connsiteY1" fmla="*/ 0 h 4061619"/>
              <a:gd name="connsiteX2" fmla="*/ 7069007 w 7069090"/>
              <a:gd name="connsiteY2" fmla="*/ 4061619 h 4061619"/>
              <a:gd name="connsiteX3" fmla="*/ 6237958 w 7069090"/>
              <a:gd name="connsiteY3" fmla="*/ 4059237 h 4061619"/>
              <a:gd name="connsiteX4" fmla="*/ 6239148 w 7069090"/>
              <a:gd name="connsiteY4" fmla="*/ 3621052 h 4061619"/>
              <a:gd name="connsiteX5" fmla="*/ 4822700 w 7069090"/>
              <a:gd name="connsiteY5" fmla="*/ 3619861 h 4061619"/>
              <a:gd name="connsiteX6" fmla="*/ 4822701 w 7069090"/>
              <a:gd name="connsiteY6" fmla="*/ 1688705 h 4061619"/>
              <a:gd name="connsiteX7" fmla="*/ 0 w 7069090"/>
              <a:gd name="connsiteY7" fmla="*/ 1689895 h 4061619"/>
              <a:gd name="connsiteX8" fmla="*/ 1190 w 7069090"/>
              <a:gd name="connsiteY8" fmla="*/ 2382 h 4061619"/>
              <a:gd name="connsiteX0" fmla="*/ 1190 w 7070197"/>
              <a:gd name="connsiteY0" fmla="*/ 5954 h 4065191"/>
              <a:gd name="connsiteX1" fmla="*/ 7070197 w 7070197"/>
              <a:gd name="connsiteY1" fmla="*/ 0 h 4065191"/>
              <a:gd name="connsiteX2" fmla="*/ 7069007 w 7070197"/>
              <a:gd name="connsiteY2" fmla="*/ 4065191 h 4065191"/>
              <a:gd name="connsiteX3" fmla="*/ 6237958 w 7070197"/>
              <a:gd name="connsiteY3" fmla="*/ 4062809 h 4065191"/>
              <a:gd name="connsiteX4" fmla="*/ 6239148 w 7070197"/>
              <a:gd name="connsiteY4" fmla="*/ 3624624 h 4065191"/>
              <a:gd name="connsiteX5" fmla="*/ 4822700 w 7070197"/>
              <a:gd name="connsiteY5" fmla="*/ 3623433 h 4065191"/>
              <a:gd name="connsiteX6" fmla="*/ 4822701 w 7070197"/>
              <a:gd name="connsiteY6" fmla="*/ 1692277 h 4065191"/>
              <a:gd name="connsiteX7" fmla="*/ 0 w 7070197"/>
              <a:gd name="connsiteY7" fmla="*/ 1693467 h 4065191"/>
              <a:gd name="connsiteX8" fmla="*/ 1190 w 7070197"/>
              <a:gd name="connsiteY8" fmla="*/ 5954 h 4065191"/>
              <a:gd name="connsiteX0" fmla="*/ 1190 w 7071387"/>
              <a:gd name="connsiteY0" fmla="*/ 3573 h 4062810"/>
              <a:gd name="connsiteX1" fmla="*/ 7071387 w 7071387"/>
              <a:gd name="connsiteY1" fmla="*/ 0 h 4062810"/>
              <a:gd name="connsiteX2" fmla="*/ 7069007 w 7071387"/>
              <a:gd name="connsiteY2" fmla="*/ 4062810 h 4062810"/>
              <a:gd name="connsiteX3" fmla="*/ 6237958 w 7071387"/>
              <a:gd name="connsiteY3" fmla="*/ 4060428 h 4062810"/>
              <a:gd name="connsiteX4" fmla="*/ 6239148 w 7071387"/>
              <a:gd name="connsiteY4" fmla="*/ 3622243 h 4062810"/>
              <a:gd name="connsiteX5" fmla="*/ 4822700 w 7071387"/>
              <a:gd name="connsiteY5" fmla="*/ 3621052 h 4062810"/>
              <a:gd name="connsiteX6" fmla="*/ 4822701 w 7071387"/>
              <a:gd name="connsiteY6" fmla="*/ 1689896 h 4062810"/>
              <a:gd name="connsiteX7" fmla="*/ 0 w 7071387"/>
              <a:gd name="connsiteY7" fmla="*/ 1691086 h 4062810"/>
              <a:gd name="connsiteX8" fmla="*/ 1190 w 7071387"/>
              <a:gd name="connsiteY8" fmla="*/ 3573 h 4062810"/>
              <a:gd name="connsiteX0" fmla="*/ 1190 w 7071387"/>
              <a:gd name="connsiteY0" fmla="*/ 0 h 4059237"/>
              <a:gd name="connsiteX1" fmla="*/ 7071387 w 7071387"/>
              <a:gd name="connsiteY1" fmla="*/ 4762 h 4059237"/>
              <a:gd name="connsiteX2" fmla="*/ 7069007 w 7071387"/>
              <a:gd name="connsiteY2" fmla="*/ 4059237 h 4059237"/>
              <a:gd name="connsiteX3" fmla="*/ 6237958 w 7071387"/>
              <a:gd name="connsiteY3" fmla="*/ 4056855 h 4059237"/>
              <a:gd name="connsiteX4" fmla="*/ 6239148 w 7071387"/>
              <a:gd name="connsiteY4" fmla="*/ 3618670 h 4059237"/>
              <a:gd name="connsiteX5" fmla="*/ 4822700 w 7071387"/>
              <a:gd name="connsiteY5" fmla="*/ 3617479 h 4059237"/>
              <a:gd name="connsiteX6" fmla="*/ 4822701 w 7071387"/>
              <a:gd name="connsiteY6" fmla="*/ 1686323 h 4059237"/>
              <a:gd name="connsiteX7" fmla="*/ 0 w 7071387"/>
              <a:gd name="connsiteY7" fmla="*/ 1687513 h 4059237"/>
              <a:gd name="connsiteX8" fmla="*/ 1190 w 7071387"/>
              <a:gd name="connsiteY8" fmla="*/ 0 h 4059237"/>
              <a:gd name="connsiteX0" fmla="*/ 1190 w 7071387"/>
              <a:gd name="connsiteY0" fmla="*/ 1 h 4059238"/>
              <a:gd name="connsiteX1" fmla="*/ 7071387 w 7071387"/>
              <a:gd name="connsiteY1" fmla="*/ 0 h 4059238"/>
              <a:gd name="connsiteX2" fmla="*/ 7069007 w 7071387"/>
              <a:gd name="connsiteY2" fmla="*/ 4059238 h 4059238"/>
              <a:gd name="connsiteX3" fmla="*/ 6237958 w 7071387"/>
              <a:gd name="connsiteY3" fmla="*/ 4056856 h 4059238"/>
              <a:gd name="connsiteX4" fmla="*/ 6239148 w 7071387"/>
              <a:gd name="connsiteY4" fmla="*/ 3618671 h 4059238"/>
              <a:gd name="connsiteX5" fmla="*/ 4822700 w 7071387"/>
              <a:gd name="connsiteY5" fmla="*/ 3617480 h 4059238"/>
              <a:gd name="connsiteX6" fmla="*/ 4822701 w 7071387"/>
              <a:gd name="connsiteY6" fmla="*/ 1686324 h 4059238"/>
              <a:gd name="connsiteX7" fmla="*/ 0 w 7071387"/>
              <a:gd name="connsiteY7" fmla="*/ 1687514 h 4059238"/>
              <a:gd name="connsiteX8" fmla="*/ 1190 w 7071387"/>
              <a:gd name="connsiteY8" fmla="*/ 1 h 405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1387" h="4059238">
                <a:moveTo>
                  <a:pt x="1190" y="1"/>
                </a:moveTo>
                <a:lnTo>
                  <a:pt x="7071387" y="0"/>
                </a:lnTo>
                <a:cubicBezTo>
                  <a:pt x="7070196" y="1353476"/>
                  <a:pt x="7070198" y="2705762"/>
                  <a:pt x="7069007" y="4059238"/>
                </a:cubicBezTo>
                <a:lnTo>
                  <a:pt x="6237958" y="4056856"/>
                </a:lnTo>
                <a:cubicBezTo>
                  <a:pt x="6238355" y="3910794"/>
                  <a:pt x="6238751" y="3764733"/>
                  <a:pt x="6239148" y="3618671"/>
                </a:cubicBezTo>
                <a:lnTo>
                  <a:pt x="4822700" y="3617480"/>
                </a:lnTo>
                <a:cubicBezTo>
                  <a:pt x="4822303" y="2973761"/>
                  <a:pt x="4823098" y="2330043"/>
                  <a:pt x="4822701" y="1686324"/>
                </a:cubicBezTo>
                <a:lnTo>
                  <a:pt x="0" y="1687514"/>
                </a:lnTo>
                <a:cubicBezTo>
                  <a:pt x="1984" y="1125010"/>
                  <a:pt x="-794" y="562505"/>
                  <a:pt x="1190" y="1"/>
                </a:cubicBezTo>
                <a:close/>
              </a:path>
            </a:pathLst>
          </a:custGeom>
          <a:solidFill>
            <a:schemeClr val="bg1">
              <a:lumMod val="85000"/>
            </a:schemeClr>
          </a:solidFill>
          <a:ln w="19050">
            <a:noFill/>
            <a:miter lim="800000"/>
          </a:ln>
        </p:spPr>
        <p:txBody>
          <a:bodyPr wrap="square">
            <a:noAutofit/>
          </a:bodyPr>
          <a:lstStyle>
            <a:lvl1pPr>
              <a:defRPr sz="1200"/>
            </a:lvl1pPr>
          </a:lstStyle>
          <a:p>
            <a:r>
              <a:rPr lang="en-GB"/>
              <a:t>Add picture</a:t>
            </a:r>
            <a:endParaRPr lang="ar-SA"/>
          </a:p>
        </p:txBody>
      </p:sp>
      <p:sp>
        <p:nvSpPr>
          <p:cNvPr id="9" name="Picture Placeholder 68">
            <a:extLst>
              <a:ext uri="{FF2B5EF4-FFF2-40B4-BE49-F238E27FC236}">
                <a16:creationId xmlns:a16="http://schemas.microsoft.com/office/drawing/2014/main" id="{BFF81B62-79D4-C0DC-7FBE-4C6176269E7F}"/>
              </a:ext>
            </a:extLst>
          </p:cNvPr>
          <p:cNvSpPr>
            <a:spLocks noGrp="1"/>
          </p:cNvSpPr>
          <p:nvPr>
            <p:ph type="pic" sz="quarter" idx="16" hasCustomPrompt="1"/>
          </p:nvPr>
        </p:nvSpPr>
        <p:spPr>
          <a:xfrm>
            <a:off x="294086" y="3388667"/>
            <a:ext cx="4518419" cy="3171677"/>
          </a:xfrm>
          <a:custGeom>
            <a:avLst/>
            <a:gdLst>
              <a:gd name="connsiteX0" fmla="*/ 0 w 4530724"/>
              <a:gd name="connsiteY0" fmla="*/ 0 h 3188990"/>
              <a:gd name="connsiteX1" fmla="*/ 1700213 w 4530724"/>
              <a:gd name="connsiteY1" fmla="*/ 0 h 3188990"/>
              <a:gd name="connsiteX2" fmla="*/ 1700213 w 4530724"/>
              <a:gd name="connsiteY2" fmla="*/ 1519091 h 3188990"/>
              <a:gd name="connsiteX3" fmla="*/ 4530724 w 4530724"/>
              <a:gd name="connsiteY3" fmla="*/ 1519091 h 3188990"/>
              <a:gd name="connsiteX4" fmla="*/ 4530724 w 4530724"/>
              <a:gd name="connsiteY4" fmla="*/ 3188990 h 3188990"/>
              <a:gd name="connsiteX5" fmla="*/ 0 w 4530724"/>
              <a:gd name="connsiteY5" fmla="*/ 3188990 h 3188990"/>
              <a:gd name="connsiteX0" fmla="*/ 0 w 4530724"/>
              <a:gd name="connsiteY0" fmla="*/ 0 h 3188990"/>
              <a:gd name="connsiteX1" fmla="*/ 1700213 w 4530724"/>
              <a:gd name="connsiteY1" fmla="*/ 0 h 3188990"/>
              <a:gd name="connsiteX2" fmla="*/ 1676336 w 4530724"/>
              <a:gd name="connsiteY2" fmla="*/ 1551450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0 h 3188990"/>
              <a:gd name="connsiteX1" fmla="*/ 1700213 w 4530724"/>
              <a:gd name="connsiteY1" fmla="*/ 0 h 3188990"/>
              <a:gd name="connsiteX2" fmla="*/ 1685887 w 4530724"/>
              <a:gd name="connsiteY2" fmla="*/ 1526282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0 h 3188990"/>
              <a:gd name="connsiteX1" fmla="*/ 1684692 w 4530724"/>
              <a:gd name="connsiteY1" fmla="*/ 1199 h 3188990"/>
              <a:gd name="connsiteX2" fmla="*/ 1685887 w 4530724"/>
              <a:gd name="connsiteY2" fmla="*/ 1526282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0 h 3188990"/>
              <a:gd name="connsiteX1" fmla="*/ 1684692 w 4530724"/>
              <a:gd name="connsiteY1" fmla="*/ 1199 h 3188990"/>
              <a:gd name="connsiteX2" fmla="*/ 1685887 w 4530724"/>
              <a:gd name="connsiteY2" fmla="*/ 1526282 h 3188990"/>
              <a:gd name="connsiteX3" fmla="*/ 4530724 w 4530724"/>
              <a:gd name="connsiteY3" fmla="*/ 1519091 h 3188990"/>
              <a:gd name="connsiteX4" fmla="*/ 4530724 w 4530724"/>
              <a:gd name="connsiteY4" fmla="*/ 3188990 h 3188990"/>
              <a:gd name="connsiteX5" fmla="*/ 0 w 4530724"/>
              <a:gd name="connsiteY5" fmla="*/ 3188990 h 3188990"/>
              <a:gd name="connsiteX6" fmla="*/ 0 w 4530724"/>
              <a:gd name="connsiteY6" fmla="*/ 0 h 3188990"/>
              <a:gd name="connsiteX0" fmla="*/ 0 w 4530724"/>
              <a:gd name="connsiteY0" fmla="*/ 1198 h 3190188"/>
              <a:gd name="connsiteX1" fmla="*/ 1684692 w 4530724"/>
              <a:gd name="connsiteY1" fmla="*/ 0 h 3190188"/>
              <a:gd name="connsiteX2" fmla="*/ 1685887 w 4530724"/>
              <a:gd name="connsiteY2" fmla="*/ 1527480 h 3190188"/>
              <a:gd name="connsiteX3" fmla="*/ 4530724 w 4530724"/>
              <a:gd name="connsiteY3" fmla="*/ 1520289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9530 w 4530724"/>
              <a:gd name="connsiteY3" fmla="*/ 1527480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9530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9530 w 4530724"/>
              <a:gd name="connsiteY3" fmla="*/ 1531075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02070 w 4530724"/>
              <a:gd name="connsiteY3" fmla="*/ 1563434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4692 w 4530724"/>
              <a:gd name="connsiteY1" fmla="*/ 0 h 3190188"/>
              <a:gd name="connsiteX2" fmla="*/ 1685887 w 4530724"/>
              <a:gd name="connsiteY2" fmla="*/ 1527480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5887 w 4530724"/>
              <a:gd name="connsiteY1" fmla="*/ 0 h 3190188"/>
              <a:gd name="connsiteX2" fmla="*/ 1685887 w 4530724"/>
              <a:gd name="connsiteY2" fmla="*/ 1527480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5887 w 4530724"/>
              <a:gd name="connsiteY1" fmla="*/ 0 h 3190188"/>
              <a:gd name="connsiteX2" fmla="*/ 1677530 w 4530724"/>
              <a:gd name="connsiteY2" fmla="*/ 1527480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85887 w 4530724"/>
              <a:gd name="connsiteY1" fmla="*/ 0 h 3190188"/>
              <a:gd name="connsiteX2" fmla="*/ 1689468 w 4530724"/>
              <a:gd name="connsiteY2" fmla="*/ 1526282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1198 h 3190188"/>
              <a:gd name="connsiteX1" fmla="*/ 1671561 w 4530724"/>
              <a:gd name="connsiteY1" fmla="*/ 0 h 3190188"/>
              <a:gd name="connsiteX2" fmla="*/ 1689468 w 4530724"/>
              <a:gd name="connsiteY2" fmla="*/ 1526282 h 3190188"/>
              <a:gd name="connsiteX3" fmla="*/ 4528335 w 4530724"/>
              <a:gd name="connsiteY3" fmla="*/ 1528678 h 3190188"/>
              <a:gd name="connsiteX4" fmla="*/ 4530724 w 4530724"/>
              <a:gd name="connsiteY4" fmla="*/ 3190188 h 3190188"/>
              <a:gd name="connsiteX5" fmla="*/ 0 w 4530724"/>
              <a:gd name="connsiteY5" fmla="*/ 3190188 h 3190188"/>
              <a:gd name="connsiteX6" fmla="*/ 0 w 4530724"/>
              <a:gd name="connsiteY6" fmla="*/ 1198 h 3190188"/>
              <a:gd name="connsiteX0" fmla="*/ 0 w 4530724"/>
              <a:gd name="connsiteY0" fmla="*/ 2397 h 3191387"/>
              <a:gd name="connsiteX1" fmla="*/ 1689468 w 4530724"/>
              <a:gd name="connsiteY1" fmla="*/ 0 h 3191387"/>
              <a:gd name="connsiteX2" fmla="*/ 1689468 w 4530724"/>
              <a:gd name="connsiteY2" fmla="*/ 1527481 h 3191387"/>
              <a:gd name="connsiteX3" fmla="*/ 4528335 w 4530724"/>
              <a:gd name="connsiteY3" fmla="*/ 1529877 h 3191387"/>
              <a:gd name="connsiteX4" fmla="*/ 4530724 w 4530724"/>
              <a:gd name="connsiteY4" fmla="*/ 3191387 h 3191387"/>
              <a:gd name="connsiteX5" fmla="*/ 0 w 4530724"/>
              <a:gd name="connsiteY5" fmla="*/ 3191387 h 3191387"/>
              <a:gd name="connsiteX6" fmla="*/ 0 w 4530724"/>
              <a:gd name="connsiteY6" fmla="*/ 2397 h 319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724" h="3191387">
                <a:moveTo>
                  <a:pt x="0" y="2397"/>
                </a:moveTo>
                <a:lnTo>
                  <a:pt x="1689468" y="0"/>
                </a:lnTo>
                <a:cubicBezTo>
                  <a:pt x="1689866" y="508361"/>
                  <a:pt x="1689070" y="1019120"/>
                  <a:pt x="1689468" y="1527481"/>
                </a:cubicBezTo>
                <a:lnTo>
                  <a:pt x="4528335" y="1529877"/>
                </a:lnTo>
                <a:cubicBezTo>
                  <a:pt x="4529131" y="2083714"/>
                  <a:pt x="4529928" y="2637550"/>
                  <a:pt x="4530724" y="3191387"/>
                </a:cubicBezTo>
                <a:lnTo>
                  <a:pt x="0" y="3191387"/>
                </a:lnTo>
                <a:lnTo>
                  <a:pt x="0" y="2397"/>
                </a:lnTo>
                <a:close/>
              </a:path>
            </a:pathLst>
          </a:custGeom>
          <a:solidFill>
            <a:schemeClr val="bg1">
              <a:lumMod val="85000"/>
            </a:schemeClr>
          </a:solidFill>
          <a:ln w="19050">
            <a:noFill/>
            <a:miter lim="800000"/>
          </a:ln>
        </p:spPr>
        <p:txBody>
          <a:bodyPr wrap="square">
            <a:noAutofit/>
          </a:bodyPr>
          <a:lstStyle>
            <a:lvl1pPr>
              <a:defRPr sz="1200"/>
            </a:lvl1pPr>
          </a:lstStyle>
          <a:p>
            <a:r>
              <a:rPr lang="en-GB"/>
              <a:t>Add picture</a:t>
            </a:r>
            <a:endParaRPr lang="ar-SA"/>
          </a:p>
        </p:txBody>
      </p:sp>
      <p:sp>
        <p:nvSpPr>
          <p:cNvPr id="7" name="Rectangle 6">
            <a:extLst>
              <a:ext uri="{FF2B5EF4-FFF2-40B4-BE49-F238E27FC236}">
                <a16:creationId xmlns:a16="http://schemas.microsoft.com/office/drawing/2014/main" id="{287FD12B-4DF0-18D6-1F3C-10055179B50D}"/>
              </a:ext>
            </a:extLst>
          </p:cNvPr>
          <p:cNvSpPr/>
          <p:nvPr userDrawn="1"/>
        </p:nvSpPr>
        <p:spPr>
          <a:xfrm>
            <a:off x="1985963" y="1991916"/>
            <a:ext cx="7653337" cy="2906040"/>
          </a:xfrm>
          <a:prstGeom prst="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8" name="Rectangle 7">
            <a:extLst>
              <a:ext uri="{FF2B5EF4-FFF2-40B4-BE49-F238E27FC236}">
                <a16:creationId xmlns:a16="http://schemas.microsoft.com/office/drawing/2014/main" id="{206A9A88-330A-1D1B-7639-29F93FEA9B15}"/>
              </a:ext>
            </a:extLst>
          </p:cNvPr>
          <p:cNvSpPr/>
          <p:nvPr userDrawn="1"/>
        </p:nvSpPr>
        <p:spPr>
          <a:xfrm>
            <a:off x="4819650" y="4899425"/>
            <a:ext cx="852487"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2268539" y="1990447"/>
            <a:ext cx="5953124" cy="1706400"/>
          </a:xfrm>
        </p:spPr>
        <p:txBody>
          <a:bodyPr anchor="ctr" anchorCtr="0"/>
          <a:lstStyle>
            <a:lvl1pPr algn="l">
              <a:defRPr sz="48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2268539" y="3696847"/>
            <a:ext cx="5670550" cy="1197634"/>
          </a:xfrm>
        </p:spPr>
        <p:txBody>
          <a:bodyPr anchor="ctr" anchorCtr="0"/>
          <a:lstStyle>
            <a:lvl1pPr marL="0" indent="0" algn="l">
              <a:spcAft>
                <a:spcPts val="0"/>
              </a:spcAft>
              <a:buNone/>
              <a:defRPr sz="1600">
                <a:solidFill>
                  <a:schemeClr val="bg1"/>
                </a:solidFill>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0" name="Rectangle 49">
            <a:extLst>
              <a:ext uri="{FF2B5EF4-FFF2-40B4-BE49-F238E27FC236}">
                <a16:creationId xmlns:a16="http://schemas.microsoft.com/office/drawing/2014/main" id="{B3BF3560-3CD1-0B64-03EA-D256199991D0}"/>
              </a:ext>
            </a:extLst>
          </p:cNvPr>
          <p:cNvSpPr/>
          <p:nvPr userDrawn="1"/>
        </p:nvSpPr>
        <p:spPr>
          <a:xfrm>
            <a:off x="5672137" y="4899425"/>
            <a:ext cx="847725"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1" name="Rectangle 50">
            <a:extLst>
              <a:ext uri="{FF2B5EF4-FFF2-40B4-BE49-F238E27FC236}">
                <a16:creationId xmlns:a16="http://schemas.microsoft.com/office/drawing/2014/main" id="{3170E404-5E3C-3FBF-484E-C38B7B8B1201}"/>
              </a:ext>
            </a:extLst>
          </p:cNvPr>
          <p:cNvSpPr/>
          <p:nvPr userDrawn="1"/>
        </p:nvSpPr>
        <p:spPr>
          <a:xfrm>
            <a:off x="6523038" y="4899425"/>
            <a:ext cx="850900"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2" name="Rectangle 51">
            <a:extLst>
              <a:ext uri="{FF2B5EF4-FFF2-40B4-BE49-F238E27FC236}">
                <a16:creationId xmlns:a16="http://schemas.microsoft.com/office/drawing/2014/main" id="{1A999DE3-E86C-A102-47F6-4FACE3E8D029}"/>
              </a:ext>
            </a:extLst>
          </p:cNvPr>
          <p:cNvSpPr/>
          <p:nvPr userDrawn="1"/>
        </p:nvSpPr>
        <p:spPr>
          <a:xfrm>
            <a:off x="7373938" y="4899425"/>
            <a:ext cx="850900"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6" name="Rectangle 55">
            <a:extLst>
              <a:ext uri="{FF2B5EF4-FFF2-40B4-BE49-F238E27FC236}">
                <a16:creationId xmlns:a16="http://schemas.microsoft.com/office/drawing/2014/main" id="{C9233BE1-3AEE-3BAE-81BA-7A0BC2CE4544}"/>
              </a:ext>
            </a:extLst>
          </p:cNvPr>
          <p:cNvSpPr/>
          <p:nvPr userDrawn="1"/>
        </p:nvSpPr>
        <p:spPr>
          <a:xfrm>
            <a:off x="11056937" y="4894481"/>
            <a:ext cx="847725"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7" name="Rectangle 66">
            <a:extLst>
              <a:ext uri="{FF2B5EF4-FFF2-40B4-BE49-F238E27FC236}">
                <a16:creationId xmlns:a16="http://schemas.microsoft.com/office/drawing/2014/main" id="{11F208DE-5B9E-F53C-1FF3-5BB6E64F20AD}"/>
              </a:ext>
            </a:extLst>
          </p:cNvPr>
          <p:cNvSpPr/>
          <p:nvPr userDrawn="1"/>
        </p:nvSpPr>
        <p:spPr>
          <a:xfrm>
            <a:off x="11056937" y="4365625"/>
            <a:ext cx="847726"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2" name="Picture Placeholder 65">
            <a:extLst>
              <a:ext uri="{FF2B5EF4-FFF2-40B4-BE49-F238E27FC236}">
                <a16:creationId xmlns:a16="http://schemas.microsoft.com/office/drawing/2014/main" id="{20DA749F-EC0C-795A-219D-5489435012C1}"/>
              </a:ext>
            </a:extLst>
          </p:cNvPr>
          <p:cNvSpPr>
            <a:spLocks noGrp="1"/>
          </p:cNvSpPr>
          <p:nvPr>
            <p:ph type="pic" sz="quarter" idx="15" hasCustomPrompt="1"/>
          </p:nvPr>
        </p:nvSpPr>
        <p:spPr>
          <a:xfrm>
            <a:off x="8221663" y="3923072"/>
            <a:ext cx="2835275" cy="2650765"/>
          </a:xfrm>
          <a:solidFill>
            <a:schemeClr val="bg1">
              <a:lumMod val="85000"/>
            </a:schemeClr>
          </a:solidFill>
          <a:ln w="19050">
            <a:solidFill>
              <a:schemeClr val="bg1"/>
            </a:solidFill>
            <a:miter lim="800000"/>
          </a:ln>
        </p:spPr>
        <p:txBody>
          <a:bodyPr/>
          <a:lstStyle>
            <a:lvl1pPr>
              <a:defRPr sz="1200"/>
            </a:lvl1pPr>
          </a:lstStyle>
          <a:p>
            <a:r>
              <a:rPr lang="en-GB"/>
              <a:t>Add picture</a:t>
            </a:r>
            <a:endParaRPr lang="ar-SA"/>
          </a:p>
        </p:txBody>
      </p:sp>
      <p:grpSp>
        <p:nvGrpSpPr>
          <p:cNvPr id="19" name="Group 18">
            <a:extLst>
              <a:ext uri="{FF2B5EF4-FFF2-40B4-BE49-F238E27FC236}">
                <a16:creationId xmlns:a16="http://schemas.microsoft.com/office/drawing/2014/main" id="{43A31D33-9384-4E2D-EAD5-21D86D1EEE05}"/>
              </a:ext>
            </a:extLst>
          </p:cNvPr>
          <p:cNvGrpSpPr>
            <a:grpSpLocks noChangeAspect="1"/>
          </p:cNvGrpSpPr>
          <p:nvPr userDrawn="1"/>
        </p:nvGrpSpPr>
        <p:grpSpPr>
          <a:xfrm>
            <a:off x="285750" y="282721"/>
            <a:ext cx="1701799" cy="1707726"/>
            <a:chOff x="2857500" y="180976"/>
            <a:chExt cx="5924550" cy="5945187"/>
          </a:xfrm>
        </p:grpSpPr>
        <p:sp>
          <p:nvSpPr>
            <p:cNvPr id="20" name="Rectangle 5">
              <a:extLst>
                <a:ext uri="{FF2B5EF4-FFF2-40B4-BE49-F238E27FC236}">
                  <a16:creationId xmlns:a16="http://schemas.microsoft.com/office/drawing/2014/main" id="{8C68E4B3-516A-992A-5574-25DE5B73FEA0}"/>
                </a:ext>
              </a:extLst>
            </p:cNvPr>
            <p:cNvSpPr>
              <a:spLocks noChangeArrowheads="1"/>
            </p:cNvSpPr>
            <p:nvPr userDrawn="1"/>
          </p:nvSpPr>
          <p:spPr bwMode="auto">
            <a:xfrm>
              <a:off x="2857500" y="192088"/>
              <a:ext cx="5924550" cy="5934075"/>
            </a:xfrm>
            <a:prstGeom prst="rect">
              <a:avLst/>
            </a:prstGeom>
            <a:no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21" name="Freeform 7">
              <a:extLst>
                <a:ext uri="{FF2B5EF4-FFF2-40B4-BE49-F238E27FC236}">
                  <a16:creationId xmlns:a16="http://schemas.microsoft.com/office/drawing/2014/main" id="{B80D9D1A-DDA0-54A5-DC51-5DC40D15C399}"/>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2" name="Freeform 8">
              <a:extLst>
                <a:ext uri="{FF2B5EF4-FFF2-40B4-BE49-F238E27FC236}">
                  <a16:creationId xmlns:a16="http://schemas.microsoft.com/office/drawing/2014/main" id="{CB7FF693-B4FD-3F4A-48EA-4CAA3BD83055}"/>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3" name="Freeform 9">
              <a:extLst>
                <a:ext uri="{FF2B5EF4-FFF2-40B4-BE49-F238E27FC236}">
                  <a16:creationId xmlns:a16="http://schemas.microsoft.com/office/drawing/2014/main" id="{90358FF5-C53F-3D22-81E5-D2F628F34850}"/>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4" name="Freeform 10">
              <a:extLst>
                <a:ext uri="{FF2B5EF4-FFF2-40B4-BE49-F238E27FC236}">
                  <a16:creationId xmlns:a16="http://schemas.microsoft.com/office/drawing/2014/main" id="{5E24B0C0-4FF5-A420-3CBA-5FD588A547EF}"/>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5" name="Freeform 11">
              <a:extLst>
                <a:ext uri="{FF2B5EF4-FFF2-40B4-BE49-F238E27FC236}">
                  <a16:creationId xmlns:a16="http://schemas.microsoft.com/office/drawing/2014/main" id="{FCCB8514-9596-A5D7-D1C7-5463C954B77C}"/>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6" name="Freeform 12">
              <a:extLst>
                <a:ext uri="{FF2B5EF4-FFF2-40B4-BE49-F238E27FC236}">
                  <a16:creationId xmlns:a16="http://schemas.microsoft.com/office/drawing/2014/main" id="{ED0BE09F-03CB-E771-ABFC-97C88CEC7855}"/>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7" name="Rectangle 13">
              <a:extLst>
                <a:ext uri="{FF2B5EF4-FFF2-40B4-BE49-F238E27FC236}">
                  <a16:creationId xmlns:a16="http://schemas.microsoft.com/office/drawing/2014/main" id="{F78E8B5B-12E5-FB51-E905-AFD4C1947710}"/>
                </a:ext>
              </a:extLst>
            </p:cNvPr>
            <p:cNvSpPr>
              <a:spLocks noChangeArrowheads="1"/>
            </p:cNvSpPr>
            <p:nvPr userDrawn="1"/>
          </p:nvSpPr>
          <p:spPr bwMode="auto">
            <a:xfrm>
              <a:off x="5334000" y="27876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8" name="Freeform 14">
              <a:extLst>
                <a:ext uri="{FF2B5EF4-FFF2-40B4-BE49-F238E27FC236}">
                  <a16:creationId xmlns:a16="http://schemas.microsoft.com/office/drawing/2014/main" id="{70E6A720-B9E8-B87E-FCC4-E9F1AA31DE77}"/>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9" name="Freeform 15">
              <a:extLst>
                <a:ext uri="{FF2B5EF4-FFF2-40B4-BE49-F238E27FC236}">
                  <a16:creationId xmlns:a16="http://schemas.microsoft.com/office/drawing/2014/main" id="{D8446A1C-0118-83C0-8287-BA86C27351AD}"/>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0" name="Freeform 16">
              <a:extLst>
                <a:ext uri="{FF2B5EF4-FFF2-40B4-BE49-F238E27FC236}">
                  <a16:creationId xmlns:a16="http://schemas.microsoft.com/office/drawing/2014/main" id="{A26D4466-47A6-2CDB-FFDD-BA5B19768F5C}"/>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1" name="Freeform 17">
              <a:extLst>
                <a:ext uri="{FF2B5EF4-FFF2-40B4-BE49-F238E27FC236}">
                  <a16:creationId xmlns:a16="http://schemas.microsoft.com/office/drawing/2014/main" id="{36ABF723-1941-4DA8-B4E2-CA85B6C6954B}"/>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2" name="Freeform 18">
              <a:extLst>
                <a:ext uri="{FF2B5EF4-FFF2-40B4-BE49-F238E27FC236}">
                  <a16:creationId xmlns:a16="http://schemas.microsoft.com/office/drawing/2014/main" id="{682E5F58-4D38-D2FA-16C8-489F0C835477}"/>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3" name="Freeform 19">
              <a:extLst>
                <a:ext uri="{FF2B5EF4-FFF2-40B4-BE49-F238E27FC236}">
                  <a16:creationId xmlns:a16="http://schemas.microsoft.com/office/drawing/2014/main" id="{BEE21306-8702-E8BF-B528-4FDBA071D5B1}"/>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4" name="Freeform 20">
              <a:extLst>
                <a:ext uri="{FF2B5EF4-FFF2-40B4-BE49-F238E27FC236}">
                  <a16:creationId xmlns:a16="http://schemas.microsoft.com/office/drawing/2014/main" id="{5253B799-BDDD-1A10-2B2C-69F926ED1A9B}"/>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5" name="Freeform 21">
              <a:extLst>
                <a:ext uri="{FF2B5EF4-FFF2-40B4-BE49-F238E27FC236}">
                  <a16:creationId xmlns:a16="http://schemas.microsoft.com/office/drawing/2014/main" id="{8DD022BB-3818-9B0A-D153-B7798F89579F}"/>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6" name="Rectangle 22">
              <a:extLst>
                <a:ext uri="{FF2B5EF4-FFF2-40B4-BE49-F238E27FC236}">
                  <a16:creationId xmlns:a16="http://schemas.microsoft.com/office/drawing/2014/main" id="{9AD3304C-B51C-72DA-6091-F4B055BEADFB}"/>
                </a:ext>
              </a:extLst>
            </p:cNvPr>
            <p:cNvSpPr>
              <a:spLocks noChangeArrowheads="1"/>
            </p:cNvSpPr>
            <p:nvPr userDrawn="1"/>
          </p:nvSpPr>
          <p:spPr bwMode="auto">
            <a:xfrm>
              <a:off x="6072188" y="47307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7" name="Freeform 23">
              <a:extLst>
                <a:ext uri="{FF2B5EF4-FFF2-40B4-BE49-F238E27FC236}">
                  <a16:creationId xmlns:a16="http://schemas.microsoft.com/office/drawing/2014/main" id="{D3735AC4-F848-254A-2F6C-8FCBE3A07800}"/>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8" name="Freeform 24">
              <a:extLst>
                <a:ext uri="{FF2B5EF4-FFF2-40B4-BE49-F238E27FC236}">
                  <a16:creationId xmlns:a16="http://schemas.microsoft.com/office/drawing/2014/main" id="{F94D41D6-1AAB-DEAD-B1D9-076E286A789D}"/>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9" name="Freeform 25">
              <a:extLst>
                <a:ext uri="{FF2B5EF4-FFF2-40B4-BE49-F238E27FC236}">
                  <a16:creationId xmlns:a16="http://schemas.microsoft.com/office/drawing/2014/main" id="{BC49CE07-B749-10E9-6900-8B5FBC207F74}"/>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0" name="Line 26">
              <a:extLst>
                <a:ext uri="{FF2B5EF4-FFF2-40B4-BE49-F238E27FC236}">
                  <a16:creationId xmlns:a16="http://schemas.microsoft.com/office/drawing/2014/main" id="{828E43C1-D45E-EF2A-4BF7-A07A45202E50}"/>
                </a:ext>
              </a:extLst>
            </p:cNvPr>
            <p:cNvSpPr>
              <a:spLocks noChangeShapeType="1"/>
            </p:cNvSpPr>
            <p:nvPr userDrawn="1"/>
          </p:nvSpPr>
          <p:spPr bwMode="auto">
            <a:xfrm>
              <a:off x="2862263" y="2233613"/>
              <a:ext cx="591978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41" name="Line 27">
              <a:extLst>
                <a:ext uri="{FF2B5EF4-FFF2-40B4-BE49-F238E27FC236}">
                  <a16:creationId xmlns:a16="http://schemas.microsoft.com/office/drawing/2014/main" id="{F5A1262E-16B3-1C50-4EA8-857311BBB036}"/>
                </a:ext>
              </a:extLst>
            </p:cNvPr>
            <p:cNvSpPr>
              <a:spLocks noChangeShapeType="1"/>
            </p:cNvSpPr>
            <p:nvPr userDrawn="1"/>
          </p:nvSpPr>
          <p:spPr bwMode="auto">
            <a:xfrm>
              <a:off x="5784850" y="180976"/>
              <a:ext cx="0" cy="20526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2" name="Line 29">
              <a:extLst>
                <a:ext uri="{FF2B5EF4-FFF2-40B4-BE49-F238E27FC236}">
                  <a16:creationId xmlns:a16="http://schemas.microsoft.com/office/drawing/2014/main" id="{FDF637F9-E845-EF40-7FD8-170680996741}"/>
                </a:ext>
              </a:extLst>
            </p:cNvPr>
            <p:cNvSpPr>
              <a:spLocks noChangeShapeType="1"/>
            </p:cNvSpPr>
            <p:nvPr userDrawn="1"/>
          </p:nvSpPr>
          <p:spPr bwMode="auto">
            <a:xfrm>
              <a:off x="2857500" y="4176713"/>
              <a:ext cx="59245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Tree>
    <p:extLst>
      <p:ext uri="{BB962C8B-B14F-4D97-AF65-F5344CB8AC3E}">
        <p14:creationId xmlns:p14="http://schemas.microsoft.com/office/powerpoint/2010/main" val="27642986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Half">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72CBD82-E7B8-DE75-36CC-C3BEA07B4EED}"/>
              </a:ext>
            </a:extLst>
          </p:cNvPr>
          <p:cNvSpPr>
            <a:spLocks noGrp="1"/>
          </p:cNvSpPr>
          <p:nvPr>
            <p:ph type="pic" sz="quarter" idx="13" hasCustomPrompt="1"/>
          </p:nvPr>
        </p:nvSpPr>
        <p:spPr>
          <a:xfrm>
            <a:off x="295278" y="293694"/>
            <a:ext cx="7350916" cy="6266650"/>
          </a:xfrm>
          <a:solidFill>
            <a:schemeClr val="bg1">
              <a:lumMod val="85000"/>
            </a:schemeClr>
          </a:solidFill>
          <a:ln w="19050">
            <a:noFill/>
            <a:miter lim="800000"/>
          </a:ln>
        </p:spPr>
        <p:txBody>
          <a:bodyPr/>
          <a:lstStyle>
            <a:lvl1pPr>
              <a:defRPr sz="1200"/>
            </a:lvl1pPr>
          </a:lstStyle>
          <a:p>
            <a:r>
              <a:rPr lang="en-GB"/>
              <a:t>Add picture</a:t>
            </a:r>
            <a:endParaRPr lang="ar-SA"/>
          </a:p>
        </p:txBody>
      </p:sp>
      <p:sp>
        <p:nvSpPr>
          <p:cNvPr id="7" name="Rectangle 6">
            <a:extLst>
              <a:ext uri="{FF2B5EF4-FFF2-40B4-BE49-F238E27FC236}">
                <a16:creationId xmlns:a16="http://schemas.microsoft.com/office/drawing/2014/main" id="{287FD12B-4DF0-18D6-1F3C-10055179B50D}"/>
              </a:ext>
            </a:extLst>
          </p:cNvPr>
          <p:cNvSpPr/>
          <p:nvPr userDrawn="1"/>
        </p:nvSpPr>
        <p:spPr>
          <a:xfrm>
            <a:off x="7654925" y="1989534"/>
            <a:ext cx="4252913" cy="30495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8" name="Rectangle 7">
            <a:extLst>
              <a:ext uri="{FF2B5EF4-FFF2-40B4-BE49-F238E27FC236}">
                <a16:creationId xmlns:a16="http://schemas.microsoft.com/office/drawing/2014/main" id="{206A9A88-330A-1D1B-7639-29F93FEA9B15}"/>
              </a:ext>
            </a:extLst>
          </p:cNvPr>
          <p:cNvSpPr/>
          <p:nvPr userDrawn="1"/>
        </p:nvSpPr>
        <p:spPr>
          <a:xfrm>
            <a:off x="7654925" y="5039138"/>
            <a:ext cx="4252913" cy="15316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7939088" y="1987127"/>
            <a:ext cx="3686175" cy="3052011"/>
          </a:xfrm>
        </p:spPr>
        <p:txBody>
          <a:bodyPr anchor="ctr" anchorCtr="0"/>
          <a:lstStyle>
            <a:lvl1pPr algn="l">
              <a:defRPr sz="4800"/>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7939089" y="5039132"/>
            <a:ext cx="3686174" cy="1531603"/>
          </a:xfrm>
        </p:spPr>
        <p:txBody>
          <a:bodyPr anchor="ctr" anchorCtr="0"/>
          <a:lstStyle>
            <a:lvl1pPr marL="0" indent="0" algn="l">
              <a:spcAft>
                <a:spcPts val="0"/>
              </a:spcAft>
              <a:buNone/>
              <a:defRPr sz="1600">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4" name="Group 3">
            <a:extLst>
              <a:ext uri="{FF2B5EF4-FFF2-40B4-BE49-F238E27FC236}">
                <a16:creationId xmlns:a16="http://schemas.microsoft.com/office/drawing/2014/main" id="{C2042FD5-C414-8D27-8F32-C2466400DFE4}"/>
              </a:ext>
            </a:extLst>
          </p:cNvPr>
          <p:cNvGrpSpPr>
            <a:grpSpLocks noChangeAspect="1"/>
          </p:cNvGrpSpPr>
          <p:nvPr userDrawn="1"/>
        </p:nvGrpSpPr>
        <p:grpSpPr>
          <a:xfrm>
            <a:off x="10206038" y="281224"/>
            <a:ext cx="1701799" cy="1707726"/>
            <a:chOff x="2857500" y="180976"/>
            <a:chExt cx="5924550" cy="5945187"/>
          </a:xfrm>
        </p:grpSpPr>
        <p:sp>
          <p:nvSpPr>
            <p:cNvPr id="5" name="Rectangle 5">
              <a:extLst>
                <a:ext uri="{FF2B5EF4-FFF2-40B4-BE49-F238E27FC236}">
                  <a16:creationId xmlns:a16="http://schemas.microsoft.com/office/drawing/2014/main" id="{7B091569-9213-9846-BF4B-3A222E560072}"/>
                </a:ext>
              </a:extLst>
            </p:cNvPr>
            <p:cNvSpPr>
              <a:spLocks noChangeArrowheads="1"/>
            </p:cNvSpPr>
            <p:nvPr userDrawn="1"/>
          </p:nvSpPr>
          <p:spPr bwMode="auto">
            <a:xfrm>
              <a:off x="2857500" y="192088"/>
              <a:ext cx="5924550" cy="5934075"/>
            </a:xfrm>
            <a:prstGeom prst="rect">
              <a:avLst/>
            </a:prstGeom>
            <a:solidFill>
              <a:schemeClr val="bg1">
                <a:alpha val="50000"/>
              </a:schemeClr>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6" name="Freeform 7">
              <a:extLst>
                <a:ext uri="{FF2B5EF4-FFF2-40B4-BE49-F238E27FC236}">
                  <a16:creationId xmlns:a16="http://schemas.microsoft.com/office/drawing/2014/main" id="{CA7DE344-2488-851C-0778-136460B6C621}"/>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9" name="Freeform 8">
              <a:extLst>
                <a:ext uri="{FF2B5EF4-FFF2-40B4-BE49-F238E27FC236}">
                  <a16:creationId xmlns:a16="http://schemas.microsoft.com/office/drawing/2014/main" id="{8E0A3F02-D4DF-632D-0178-CC9BAE62B7CA}"/>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1" name="Freeform 9">
              <a:extLst>
                <a:ext uri="{FF2B5EF4-FFF2-40B4-BE49-F238E27FC236}">
                  <a16:creationId xmlns:a16="http://schemas.microsoft.com/office/drawing/2014/main" id="{EF6D2AA8-0131-7ECB-03DD-4A8556CA03BD}"/>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2" name="Freeform 10">
              <a:extLst>
                <a:ext uri="{FF2B5EF4-FFF2-40B4-BE49-F238E27FC236}">
                  <a16:creationId xmlns:a16="http://schemas.microsoft.com/office/drawing/2014/main" id="{9D3E2C0D-1AAC-0EE0-7FA3-A56B8DB37A9C}"/>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3" name="Freeform 11">
              <a:extLst>
                <a:ext uri="{FF2B5EF4-FFF2-40B4-BE49-F238E27FC236}">
                  <a16:creationId xmlns:a16="http://schemas.microsoft.com/office/drawing/2014/main" id="{9E7B55ED-45EE-85E5-2256-E0AAA54EC531}"/>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4" name="Freeform 12">
              <a:extLst>
                <a:ext uri="{FF2B5EF4-FFF2-40B4-BE49-F238E27FC236}">
                  <a16:creationId xmlns:a16="http://schemas.microsoft.com/office/drawing/2014/main" id="{A8F8BB06-EA52-6700-25D6-6BE99CA3517B}"/>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5" name="Rectangle 13">
              <a:extLst>
                <a:ext uri="{FF2B5EF4-FFF2-40B4-BE49-F238E27FC236}">
                  <a16:creationId xmlns:a16="http://schemas.microsoft.com/office/drawing/2014/main" id="{6618716F-B3BB-7C0B-AC52-468F62EBEBEB}"/>
                </a:ext>
              </a:extLst>
            </p:cNvPr>
            <p:cNvSpPr>
              <a:spLocks noChangeArrowheads="1"/>
            </p:cNvSpPr>
            <p:nvPr userDrawn="1"/>
          </p:nvSpPr>
          <p:spPr bwMode="auto">
            <a:xfrm>
              <a:off x="5334000" y="27876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6" name="Freeform 14">
              <a:extLst>
                <a:ext uri="{FF2B5EF4-FFF2-40B4-BE49-F238E27FC236}">
                  <a16:creationId xmlns:a16="http://schemas.microsoft.com/office/drawing/2014/main" id="{D582F564-170D-C826-5EC7-078DC9D2B05D}"/>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7" name="Freeform 15">
              <a:extLst>
                <a:ext uri="{FF2B5EF4-FFF2-40B4-BE49-F238E27FC236}">
                  <a16:creationId xmlns:a16="http://schemas.microsoft.com/office/drawing/2014/main" id="{9CCD3628-A781-131A-2EB0-7FE8699F53CD}"/>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8" name="Freeform 16">
              <a:extLst>
                <a:ext uri="{FF2B5EF4-FFF2-40B4-BE49-F238E27FC236}">
                  <a16:creationId xmlns:a16="http://schemas.microsoft.com/office/drawing/2014/main" id="{10D534C7-5A53-0908-A875-7D8928C54C1C}"/>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3" name="Freeform 17">
              <a:extLst>
                <a:ext uri="{FF2B5EF4-FFF2-40B4-BE49-F238E27FC236}">
                  <a16:creationId xmlns:a16="http://schemas.microsoft.com/office/drawing/2014/main" id="{8D490915-C754-8DE8-7CBC-C50F044A8650}"/>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4" name="Freeform 18">
              <a:extLst>
                <a:ext uri="{FF2B5EF4-FFF2-40B4-BE49-F238E27FC236}">
                  <a16:creationId xmlns:a16="http://schemas.microsoft.com/office/drawing/2014/main" id="{0813770D-5FE1-886F-5136-C342A87AD8F6}"/>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5" name="Freeform 19">
              <a:extLst>
                <a:ext uri="{FF2B5EF4-FFF2-40B4-BE49-F238E27FC236}">
                  <a16:creationId xmlns:a16="http://schemas.microsoft.com/office/drawing/2014/main" id="{E5F1E4BC-6875-C084-7F91-483D4EAC93CE}"/>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6" name="Freeform 20">
              <a:extLst>
                <a:ext uri="{FF2B5EF4-FFF2-40B4-BE49-F238E27FC236}">
                  <a16:creationId xmlns:a16="http://schemas.microsoft.com/office/drawing/2014/main" id="{B212DA99-2B15-F72E-5AC6-D4A1878AD3D4}"/>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7" name="Freeform 21">
              <a:extLst>
                <a:ext uri="{FF2B5EF4-FFF2-40B4-BE49-F238E27FC236}">
                  <a16:creationId xmlns:a16="http://schemas.microsoft.com/office/drawing/2014/main" id="{7CC4D8EF-DB38-16B2-CED9-DEC036B188E5}"/>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8" name="Rectangle 22">
              <a:extLst>
                <a:ext uri="{FF2B5EF4-FFF2-40B4-BE49-F238E27FC236}">
                  <a16:creationId xmlns:a16="http://schemas.microsoft.com/office/drawing/2014/main" id="{1FB709B0-4C3B-10EE-7D6A-D089F6C11FCE}"/>
                </a:ext>
              </a:extLst>
            </p:cNvPr>
            <p:cNvSpPr>
              <a:spLocks noChangeArrowheads="1"/>
            </p:cNvSpPr>
            <p:nvPr userDrawn="1"/>
          </p:nvSpPr>
          <p:spPr bwMode="auto">
            <a:xfrm>
              <a:off x="6072188" y="47307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9" name="Freeform 23">
              <a:extLst>
                <a:ext uri="{FF2B5EF4-FFF2-40B4-BE49-F238E27FC236}">
                  <a16:creationId xmlns:a16="http://schemas.microsoft.com/office/drawing/2014/main" id="{FE10D9A7-630D-1E79-5305-199CF29D3540}"/>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0" name="Freeform 24">
              <a:extLst>
                <a:ext uri="{FF2B5EF4-FFF2-40B4-BE49-F238E27FC236}">
                  <a16:creationId xmlns:a16="http://schemas.microsoft.com/office/drawing/2014/main" id="{6BD3A248-E334-77FD-BB9B-C856CE7BDCA9}"/>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1" name="Freeform 25">
              <a:extLst>
                <a:ext uri="{FF2B5EF4-FFF2-40B4-BE49-F238E27FC236}">
                  <a16:creationId xmlns:a16="http://schemas.microsoft.com/office/drawing/2014/main" id="{F2CC42E0-B179-8F3E-EA6E-B482B14D55EB}"/>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2" name="Line 26">
              <a:extLst>
                <a:ext uri="{FF2B5EF4-FFF2-40B4-BE49-F238E27FC236}">
                  <a16:creationId xmlns:a16="http://schemas.microsoft.com/office/drawing/2014/main" id="{653F573C-0E96-BFD1-EED8-054C28AEB10E}"/>
                </a:ext>
              </a:extLst>
            </p:cNvPr>
            <p:cNvSpPr>
              <a:spLocks noChangeShapeType="1"/>
            </p:cNvSpPr>
            <p:nvPr userDrawn="1"/>
          </p:nvSpPr>
          <p:spPr bwMode="auto">
            <a:xfrm>
              <a:off x="2862263" y="2233613"/>
              <a:ext cx="59197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53" name="Line 27">
              <a:extLst>
                <a:ext uri="{FF2B5EF4-FFF2-40B4-BE49-F238E27FC236}">
                  <a16:creationId xmlns:a16="http://schemas.microsoft.com/office/drawing/2014/main" id="{5079949B-D618-B9F4-D279-7922C0148304}"/>
                </a:ext>
              </a:extLst>
            </p:cNvPr>
            <p:cNvSpPr>
              <a:spLocks noChangeShapeType="1"/>
            </p:cNvSpPr>
            <p:nvPr userDrawn="1"/>
          </p:nvSpPr>
          <p:spPr bwMode="auto">
            <a:xfrm>
              <a:off x="5784850" y="180976"/>
              <a:ext cx="0" cy="205263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4" name="Line 29">
              <a:extLst>
                <a:ext uri="{FF2B5EF4-FFF2-40B4-BE49-F238E27FC236}">
                  <a16:creationId xmlns:a16="http://schemas.microsoft.com/office/drawing/2014/main" id="{3B61E0CA-1748-815D-0E8D-C8BAF9A499EA}"/>
                </a:ext>
              </a:extLst>
            </p:cNvPr>
            <p:cNvSpPr>
              <a:spLocks noChangeShapeType="1"/>
            </p:cNvSpPr>
            <p:nvPr userDrawn="1"/>
          </p:nvSpPr>
          <p:spPr bwMode="auto">
            <a:xfrm>
              <a:off x="2857500" y="4176713"/>
              <a:ext cx="59245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9" name="Rectangle 18">
            <a:extLst>
              <a:ext uri="{FF2B5EF4-FFF2-40B4-BE49-F238E27FC236}">
                <a16:creationId xmlns:a16="http://schemas.microsoft.com/office/drawing/2014/main" id="{1E9D07EA-0A96-7823-29EF-F80CFEA6446B}"/>
              </a:ext>
            </a:extLst>
          </p:cNvPr>
          <p:cNvSpPr/>
          <p:nvPr userDrawn="1"/>
        </p:nvSpPr>
        <p:spPr>
          <a:xfrm>
            <a:off x="284163" y="284164"/>
            <a:ext cx="7370745" cy="62865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Tree>
    <p:extLst>
      <p:ext uri="{BB962C8B-B14F-4D97-AF65-F5344CB8AC3E}">
        <p14:creationId xmlns:p14="http://schemas.microsoft.com/office/powerpoint/2010/main" val="24665373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Half - COLOUR">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7FD12B-4DF0-18D6-1F3C-10055179B50D}"/>
              </a:ext>
            </a:extLst>
          </p:cNvPr>
          <p:cNvSpPr/>
          <p:nvPr userDrawn="1"/>
        </p:nvSpPr>
        <p:spPr>
          <a:xfrm>
            <a:off x="7654925" y="1989534"/>
            <a:ext cx="4252913" cy="3049877"/>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8" name="Rectangle 7">
            <a:extLst>
              <a:ext uri="{FF2B5EF4-FFF2-40B4-BE49-F238E27FC236}">
                <a16:creationId xmlns:a16="http://schemas.microsoft.com/office/drawing/2014/main" id="{206A9A88-330A-1D1B-7639-29F93FEA9B15}"/>
              </a:ext>
            </a:extLst>
          </p:cNvPr>
          <p:cNvSpPr/>
          <p:nvPr userDrawn="1"/>
        </p:nvSpPr>
        <p:spPr>
          <a:xfrm>
            <a:off x="7654925" y="5040002"/>
            <a:ext cx="4252913" cy="153074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7939088" y="1987200"/>
            <a:ext cx="3686175" cy="3052801"/>
          </a:xfrm>
        </p:spPr>
        <p:txBody>
          <a:bodyPr anchor="ctr" anchorCtr="0"/>
          <a:lstStyle>
            <a:lvl1pPr algn="l">
              <a:defRPr sz="48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7939089" y="5039418"/>
            <a:ext cx="3686174" cy="1531321"/>
          </a:xfrm>
        </p:spPr>
        <p:txBody>
          <a:bodyPr anchor="ctr" anchorCtr="0"/>
          <a:lstStyle>
            <a:lvl1pPr marL="0" indent="0" algn="l">
              <a:spcAft>
                <a:spcPts val="0"/>
              </a:spcAft>
              <a:buNone/>
              <a:defRPr sz="1600">
                <a:solidFill>
                  <a:schemeClr val="bg1"/>
                </a:solidFill>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9" name="Group 18">
            <a:extLst>
              <a:ext uri="{FF2B5EF4-FFF2-40B4-BE49-F238E27FC236}">
                <a16:creationId xmlns:a16="http://schemas.microsoft.com/office/drawing/2014/main" id="{94A2BD06-93DB-D117-F431-52112EB5E8C2}"/>
              </a:ext>
            </a:extLst>
          </p:cNvPr>
          <p:cNvGrpSpPr>
            <a:grpSpLocks noChangeAspect="1"/>
          </p:cNvGrpSpPr>
          <p:nvPr userDrawn="1"/>
        </p:nvGrpSpPr>
        <p:grpSpPr>
          <a:xfrm>
            <a:off x="10206038" y="281224"/>
            <a:ext cx="1701799" cy="1707726"/>
            <a:chOff x="2857500" y="180976"/>
            <a:chExt cx="5924550" cy="5945187"/>
          </a:xfrm>
        </p:grpSpPr>
        <p:sp>
          <p:nvSpPr>
            <p:cNvPr id="20" name="Rectangle 5">
              <a:extLst>
                <a:ext uri="{FF2B5EF4-FFF2-40B4-BE49-F238E27FC236}">
                  <a16:creationId xmlns:a16="http://schemas.microsoft.com/office/drawing/2014/main" id="{6305D62C-06B4-6D7A-F1BC-888F44DF383A}"/>
                </a:ext>
              </a:extLst>
            </p:cNvPr>
            <p:cNvSpPr>
              <a:spLocks noChangeArrowheads="1"/>
            </p:cNvSpPr>
            <p:nvPr userDrawn="1"/>
          </p:nvSpPr>
          <p:spPr bwMode="auto">
            <a:xfrm>
              <a:off x="2857500" y="192088"/>
              <a:ext cx="5924550" cy="5934075"/>
            </a:xfrm>
            <a:prstGeom prst="rect">
              <a:avLst/>
            </a:prstGeom>
            <a:no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21" name="Freeform 7">
              <a:extLst>
                <a:ext uri="{FF2B5EF4-FFF2-40B4-BE49-F238E27FC236}">
                  <a16:creationId xmlns:a16="http://schemas.microsoft.com/office/drawing/2014/main" id="{C3A9EC2C-FB35-B93A-B233-434116783C1C}"/>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2" name="Freeform 8">
              <a:extLst>
                <a:ext uri="{FF2B5EF4-FFF2-40B4-BE49-F238E27FC236}">
                  <a16:creationId xmlns:a16="http://schemas.microsoft.com/office/drawing/2014/main" id="{4A084881-4DA2-9959-FAB2-99D234588481}"/>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3" name="Freeform 9">
              <a:extLst>
                <a:ext uri="{FF2B5EF4-FFF2-40B4-BE49-F238E27FC236}">
                  <a16:creationId xmlns:a16="http://schemas.microsoft.com/office/drawing/2014/main" id="{BD1B5F48-8793-301B-1A6B-95C486264071}"/>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4" name="Freeform 10">
              <a:extLst>
                <a:ext uri="{FF2B5EF4-FFF2-40B4-BE49-F238E27FC236}">
                  <a16:creationId xmlns:a16="http://schemas.microsoft.com/office/drawing/2014/main" id="{5802D805-3226-62DC-E453-F3D13B7951B4}"/>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5" name="Freeform 11">
              <a:extLst>
                <a:ext uri="{FF2B5EF4-FFF2-40B4-BE49-F238E27FC236}">
                  <a16:creationId xmlns:a16="http://schemas.microsoft.com/office/drawing/2014/main" id="{23DAE9D5-9169-6531-F2CA-DFFF46D4D718}"/>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6" name="Freeform 12">
              <a:extLst>
                <a:ext uri="{FF2B5EF4-FFF2-40B4-BE49-F238E27FC236}">
                  <a16:creationId xmlns:a16="http://schemas.microsoft.com/office/drawing/2014/main" id="{353A2D73-7929-C871-E8F7-ABCC7F2083C6}"/>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7" name="Rectangle 13">
              <a:extLst>
                <a:ext uri="{FF2B5EF4-FFF2-40B4-BE49-F238E27FC236}">
                  <a16:creationId xmlns:a16="http://schemas.microsoft.com/office/drawing/2014/main" id="{5B13BA16-8AC8-5192-A079-C18FBB9121AE}"/>
                </a:ext>
              </a:extLst>
            </p:cNvPr>
            <p:cNvSpPr>
              <a:spLocks noChangeArrowheads="1"/>
            </p:cNvSpPr>
            <p:nvPr userDrawn="1"/>
          </p:nvSpPr>
          <p:spPr bwMode="auto">
            <a:xfrm>
              <a:off x="5334000" y="27876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8" name="Freeform 14">
              <a:extLst>
                <a:ext uri="{FF2B5EF4-FFF2-40B4-BE49-F238E27FC236}">
                  <a16:creationId xmlns:a16="http://schemas.microsoft.com/office/drawing/2014/main" id="{4E4B8F3E-F5C3-E760-1319-A9EF5D22677D}"/>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9" name="Freeform 15">
              <a:extLst>
                <a:ext uri="{FF2B5EF4-FFF2-40B4-BE49-F238E27FC236}">
                  <a16:creationId xmlns:a16="http://schemas.microsoft.com/office/drawing/2014/main" id="{4BC98BA8-3816-5BDA-59C5-2C3F5811D670}"/>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0" name="Freeform 16">
              <a:extLst>
                <a:ext uri="{FF2B5EF4-FFF2-40B4-BE49-F238E27FC236}">
                  <a16:creationId xmlns:a16="http://schemas.microsoft.com/office/drawing/2014/main" id="{5F51D7F2-A69B-1221-5E50-5372F89FDA2B}"/>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1" name="Freeform 17">
              <a:extLst>
                <a:ext uri="{FF2B5EF4-FFF2-40B4-BE49-F238E27FC236}">
                  <a16:creationId xmlns:a16="http://schemas.microsoft.com/office/drawing/2014/main" id="{B9815FA7-C5C8-BBD6-9CAE-59C9179969B0}"/>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2" name="Freeform 18">
              <a:extLst>
                <a:ext uri="{FF2B5EF4-FFF2-40B4-BE49-F238E27FC236}">
                  <a16:creationId xmlns:a16="http://schemas.microsoft.com/office/drawing/2014/main" id="{87FB24D3-444A-73B6-5A35-34A30E3BACDD}"/>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3" name="Freeform 19">
              <a:extLst>
                <a:ext uri="{FF2B5EF4-FFF2-40B4-BE49-F238E27FC236}">
                  <a16:creationId xmlns:a16="http://schemas.microsoft.com/office/drawing/2014/main" id="{009B83B7-968D-FEDD-AB64-31BEC9209FA6}"/>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4" name="Freeform 20">
              <a:extLst>
                <a:ext uri="{FF2B5EF4-FFF2-40B4-BE49-F238E27FC236}">
                  <a16:creationId xmlns:a16="http://schemas.microsoft.com/office/drawing/2014/main" id="{A78A2B9F-7E78-6746-B17A-78A345075E6B}"/>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5" name="Freeform 21">
              <a:extLst>
                <a:ext uri="{FF2B5EF4-FFF2-40B4-BE49-F238E27FC236}">
                  <a16:creationId xmlns:a16="http://schemas.microsoft.com/office/drawing/2014/main" id="{E68494F9-9A3B-842E-9420-557B7EF2D527}"/>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6" name="Rectangle 22">
              <a:extLst>
                <a:ext uri="{FF2B5EF4-FFF2-40B4-BE49-F238E27FC236}">
                  <a16:creationId xmlns:a16="http://schemas.microsoft.com/office/drawing/2014/main" id="{35B42223-1B7E-8810-62E0-AB7F6C83F3FE}"/>
                </a:ext>
              </a:extLst>
            </p:cNvPr>
            <p:cNvSpPr>
              <a:spLocks noChangeArrowheads="1"/>
            </p:cNvSpPr>
            <p:nvPr userDrawn="1"/>
          </p:nvSpPr>
          <p:spPr bwMode="auto">
            <a:xfrm>
              <a:off x="6072188" y="47307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7" name="Freeform 23">
              <a:extLst>
                <a:ext uri="{FF2B5EF4-FFF2-40B4-BE49-F238E27FC236}">
                  <a16:creationId xmlns:a16="http://schemas.microsoft.com/office/drawing/2014/main" id="{AA2E8F45-845A-ED6B-72CB-B5C4ADE1E8AF}"/>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8" name="Freeform 24">
              <a:extLst>
                <a:ext uri="{FF2B5EF4-FFF2-40B4-BE49-F238E27FC236}">
                  <a16:creationId xmlns:a16="http://schemas.microsoft.com/office/drawing/2014/main" id="{E25755D1-9E09-BDE3-AED9-52E6F5D16841}"/>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9" name="Freeform 25">
              <a:extLst>
                <a:ext uri="{FF2B5EF4-FFF2-40B4-BE49-F238E27FC236}">
                  <a16:creationId xmlns:a16="http://schemas.microsoft.com/office/drawing/2014/main" id="{95C21CC1-3739-F36E-FD0E-9A4301A592CF}"/>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0" name="Line 26">
              <a:extLst>
                <a:ext uri="{FF2B5EF4-FFF2-40B4-BE49-F238E27FC236}">
                  <a16:creationId xmlns:a16="http://schemas.microsoft.com/office/drawing/2014/main" id="{30BC496A-DB79-09CC-EBE2-5676A43662BA}"/>
                </a:ext>
              </a:extLst>
            </p:cNvPr>
            <p:cNvSpPr>
              <a:spLocks noChangeShapeType="1"/>
            </p:cNvSpPr>
            <p:nvPr userDrawn="1"/>
          </p:nvSpPr>
          <p:spPr bwMode="auto">
            <a:xfrm>
              <a:off x="2862263" y="2233613"/>
              <a:ext cx="591978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41" name="Line 27">
              <a:extLst>
                <a:ext uri="{FF2B5EF4-FFF2-40B4-BE49-F238E27FC236}">
                  <a16:creationId xmlns:a16="http://schemas.microsoft.com/office/drawing/2014/main" id="{3F0D2738-C874-2759-7C60-7C9D0284C453}"/>
                </a:ext>
              </a:extLst>
            </p:cNvPr>
            <p:cNvSpPr>
              <a:spLocks noChangeShapeType="1"/>
            </p:cNvSpPr>
            <p:nvPr userDrawn="1"/>
          </p:nvSpPr>
          <p:spPr bwMode="auto">
            <a:xfrm>
              <a:off x="5784850" y="180976"/>
              <a:ext cx="0" cy="20526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2" name="Line 29">
              <a:extLst>
                <a:ext uri="{FF2B5EF4-FFF2-40B4-BE49-F238E27FC236}">
                  <a16:creationId xmlns:a16="http://schemas.microsoft.com/office/drawing/2014/main" id="{C45E5239-D28C-1B8A-CB0F-1558660F493E}"/>
                </a:ext>
              </a:extLst>
            </p:cNvPr>
            <p:cNvSpPr>
              <a:spLocks noChangeShapeType="1"/>
            </p:cNvSpPr>
            <p:nvPr userDrawn="1"/>
          </p:nvSpPr>
          <p:spPr bwMode="auto">
            <a:xfrm>
              <a:off x="2857500" y="4176713"/>
              <a:ext cx="59245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4" name="Picture Placeholder 9">
            <a:extLst>
              <a:ext uri="{FF2B5EF4-FFF2-40B4-BE49-F238E27FC236}">
                <a16:creationId xmlns:a16="http://schemas.microsoft.com/office/drawing/2014/main" id="{30198DD4-58B7-BD8E-AB84-BFE9C964801C}"/>
              </a:ext>
            </a:extLst>
          </p:cNvPr>
          <p:cNvSpPr>
            <a:spLocks noGrp="1"/>
          </p:cNvSpPr>
          <p:nvPr>
            <p:ph type="pic" sz="quarter" idx="13" hasCustomPrompt="1"/>
          </p:nvPr>
        </p:nvSpPr>
        <p:spPr>
          <a:xfrm>
            <a:off x="295278" y="293694"/>
            <a:ext cx="7350916" cy="6266650"/>
          </a:xfrm>
          <a:solidFill>
            <a:schemeClr val="bg1">
              <a:lumMod val="85000"/>
            </a:schemeClr>
          </a:solidFill>
          <a:ln w="19050">
            <a:noFill/>
            <a:miter lim="800000"/>
          </a:ln>
        </p:spPr>
        <p:txBody>
          <a:bodyPr/>
          <a:lstStyle>
            <a:lvl1pPr>
              <a:defRPr sz="1200"/>
            </a:lvl1pPr>
          </a:lstStyle>
          <a:p>
            <a:r>
              <a:rPr lang="en-GB"/>
              <a:t>Add picture</a:t>
            </a:r>
            <a:endParaRPr lang="ar-SA"/>
          </a:p>
        </p:txBody>
      </p:sp>
      <p:sp>
        <p:nvSpPr>
          <p:cNvPr id="5" name="Rectangle 4">
            <a:extLst>
              <a:ext uri="{FF2B5EF4-FFF2-40B4-BE49-F238E27FC236}">
                <a16:creationId xmlns:a16="http://schemas.microsoft.com/office/drawing/2014/main" id="{6679A47C-EFDB-E9EF-8A1C-B051C5278D4A}"/>
              </a:ext>
            </a:extLst>
          </p:cNvPr>
          <p:cNvSpPr/>
          <p:nvPr userDrawn="1"/>
        </p:nvSpPr>
        <p:spPr>
          <a:xfrm>
            <a:off x="284163" y="284164"/>
            <a:ext cx="7370745" cy="62865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Tree>
    <p:extLst>
      <p:ext uri="{BB962C8B-B14F-4D97-AF65-F5344CB8AC3E}">
        <p14:creationId xmlns:p14="http://schemas.microsoft.com/office/powerpoint/2010/main" val="71427362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Half al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72CBD82-E7B8-DE75-36CC-C3BEA07B4EED}"/>
              </a:ext>
            </a:extLst>
          </p:cNvPr>
          <p:cNvSpPr>
            <a:spLocks noGrp="1"/>
          </p:cNvSpPr>
          <p:nvPr>
            <p:ph type="pic" sz="quarter" idx="13" hasCustomPrompt="1"/>
          </p:nvPr>
        </p:nvSpPr>
        <p:spPr>
          <a:xfrm>
            <a:off x="5113344" y="294881"/>
            <a:ext cx="6785761" cy="5741588"/>
          </a:xfrm>
          <a:solidFill>
            <a:schemeClr val="bg1">
              <a:lumMod val="85000"/>
            </a:schemeClr>
          </a:solidFill>
          <a:ln w="19050">
            <a:noFill/>
            <a:miter lim="800000"/>
          </a:ln>
        </p:spPr>
        <p:txBody>
          <a:bodyPr/>
          <a:lstStyle>
            <a:lvl1pPr>
              <a:defRPr sz="1200"/>
            </a:lvl1pPr>
          </a:lstStyle>
          <a:p>
            <a:r>
              <a:rPr lang="en-GB"/>
              <a:t>Add picture</a:t>
            </a:r>
            <a:endParaRPr lang="ar-SA"/>
          </a:p>
        </p:txBody>
      </p:sp>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284164" y="2551359"/>
            <a:ext cx="4535486" cy="2779177"/>
          </a:xfrm>
        </p:spPr>
        <p:txBody>
          <a:bodyPr anchor="ctr" anchorCtr="0"/>
          <a:lstStyle>
            <a:lvl1pPr algn="l">
              <a:defRPr sz="4800"/>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284163" y="5330536"/>
            <a:ext cx="4535487" cy="1238777"/>
          </a:xfrm>
        </p:spPr>
        <p:txBody>
          <a:bodyPr anchor="ctr" anchorCtr="0"/>
          <a:lstStyle>
            <a:lvl1pPr marL="0" indent="0" algn="l">
              <a:spcAft>
                <a:spcPts val="0"/>
              </a:spcAft>
              <a:buNone/>
              <a:defRPr sz="1600">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9" name="Group 18">
            <a:extLst>
              <a:ext uri="{FF2B5EF4-FFF2-40B4-BE49-F238E27FC236}">
                <a16:creationId xmlns:a16="http://schemas.microsoft.com/office/drawing/2014/main" id="{0D53607D-CF05-AA8C-EFC7-25E3F1C22A87}"/>
              </a:ext>
            </a:extLst>
          </p:cNvPr>
          <p:cNvGrpSpPr>
            <a:grpSpLocks noChangeAspect="1"/>
          </p:cNvGrpSpPr>
          <p:nvPr userDrawn="1"/>
        </p:nvGrpSpPr>
        <p:grpSpPr>
          <a:xfrm>
            <a:off x="284164" y="285488"/>
            <a:ext cx="1701799" cy="1707726"/>
            <a:chOff x="2857500" y="180976"/>
            <a:chExt cx="5924550" cy="5945187"/>
          </a:xfrm>
        </p:grpSpPr>
        <p:sp>
          <p:nvSpPr>
            <p:cNvPr id="20" name="Rectangle 5">
              <a:extLst>
                <a:ext uri="{FF2B5EF4-FFF2-40B4-BE49-F238E27FC236}">
                  <a16:creationId xmlns:a16="http://schemas.microsoft.com/office/drawing/2014/main" id="{C7A33C28-CD32-D1F9-24FF-74A11CEF4F79}"/>
                </a:ext>
              </a:extLst>
            </p:cNvPr>
            <p:cNvSpPr>
              <a:spLocks noChangeArrowheads="1"/>
            </p:cNvSpPr>
            <p:nvPr userDrawn="1"/>
          </p:nvSpPr>
          <p:spPr bwMode="auto">
            <a:xfrm>
              <a:off x="2857500" y="192088"/>
              <a:ext cx="5924550" cy="5934075"/>
            </a:xfrm>
            <a:prstGeom prst="rect">
              <a:avLst/>
            </a:prstGeom>
            <a:solidFill>
              <a:schemeClr val="bg1">
                <a:alpha val="50000"/>
              </a:schemeClr>
            </a:solidFill>
            <a:ln w="1905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21" name="Freeform 7">
              <a:extLst>
                <a:ext uri="{FF2B5EF4-FFF2-40B4-BE49-F238E27FC236}">
                  <a16:creationId xmlns:a16="http://schemas.microsoft.com/office/drawing/2014/main" id="{5A6CC8CA-7494-5997-F489-BB147F6C7CAC}"/>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2" name="Freeform 8">
              <a:extLst>
                <a:ext uri="{FF2B5EF4-FFF2-40B4-BE49-F238E27FC236}">
                  <a16:creationId xmlns:a16="http://schemas.microsoft.com/office/drawing/2014/main" id="{27103BEA-485C-CBBB-1E19-C05C43FB442E}"/>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3" name="Freeform 9">
              <a:extLst>
                <a:ext uri="{FF2B5EF4-FFF2-40B4-BE49-F238E27FC236}">
                  <a16:creationId xmlns:a16="http://schemas.microsoft.com/office/drawing/2014/main" id="{7A7F32AA-D009-9F2D-84EF-41B4F9F3C1F4}"/>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4" name="Freeform 10">
              <a:extLst>
                <a:ext uri="{FF2B5EF4-FFF2-40B4-BE49-F238E27FC236}">
                  <a16:creationId xmlns:a16="http://schemas.microsoft.com/office/drawing/2014/main" id="{4522A8EE-48BD-BEB0-1CAD-990D7A2EBD97}"/>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5" name="Freeform 11">
              <a:extLst>
                <a:ext uri="{FF2B5EF4-FFF2-40B4-BE49-F238E27FC236}">
                  <a16:creationId xmlns:a16="http://schemas.microsoft.com/office/drawing/2014/main" id="{FA5DFAC6-07B5-6805-2CF8-B278CF939C97}"/>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6" name="Freeform 12">
              <a:extLst>
                <a:ext uri="{FF2B5EF4-FFF2-40B4-BE49-F238E27FC236}">
                  <a16:creationId xmlns:a16="http://schemas.microsoft.com/office/drawing/2014/main" id="{5A308531-415D-7397-FBD1-322933ED66DA}"/>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7" name="Rectangle 26">
              <a:extLst>
                <a:ext uri="{FF2B5EF4-FFF2-40B4-BE49-F238E27FC236}">
                  <a16:creationId xmlns:a16="http://schemas.microsoft.com/office/drawing/2014/main" id="{3CB3D09A-1F1A-C59F-4161-16150708971D}"/>
                </a:ext>
              </a:extLst>
            </p:cNvPr>
            <p:cNvSpPr>
              <a:spLocks noChangeArrowheads="1"/>
            </p:cNvSpPr>
            <p:nvPr userDrawn="1"/>
          </p:nvSpPr>
          <p:spPr bwMode="auto">
            <a:xfrm>
              <a:off x="5334000" y="27876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8" name="Freeform 14">
              <a:extLst>
                <a:ext uri="{FF2B5EF4-FFF2-40B4-BE49-F238E27FC236}">
                  <a16:creationId xmlns:a16="http://schemas.microsoft.com/office/drawing/2014/main" id="{A8D9B71C-0A95-7856-3730-7E8B48B6F411}"/>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29" name="Freeform 15">
              <a:extLst>
                <a:ext uri="{FF2B5EF4-FFF2-40B4-BE49-F238E27FC236}">
                  <a16:creationId xmlns:a16="http://schemas.microsoft.com/office/drawing/2014/main" id="{6A6ACDBB-BBA0-3ED5-7E54-5B0648B94F74}"/>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0" name="Freeform 16">
              <a:extLst>
                <a:ext uri="{FF2B5EF4-FFF2-40B4-BE49-F238E27FC236}">
                  <a16:creationId xmlns:a16="http://schemas.microsoft.com/office/drawing/2014/main" id="{F54D33DE-2724-294D-BDEB-2B333F613925}"/>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1" name="Freeform 17">
              <a:extLst>
                <a:ext uri="{FF2B5EF4-FFF2-40B4-BE49-F238E27FC236}">
                  <a16:creationId xmlns:a16="http://schemas.microsoft.com/office/drawing/2014/main" id="{9266EF39-1FA4-0EA6-8B54-212E6D105550}"/>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2" name="Freeform 18">
              <a:extLst>
                <a:ext uri="{FF2B5EF4-FFF2-40B4-BE49-F238E27FC236}">
                  <a16:creationId xmlns:a16="http://schemas.microsoft.com/office/drawing/2014/main" id="{23B953F5-B394-5AF4-0DFE-7D1CD94D9C9F}"/>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3" name="Freeform 19">
              <a:extLst>
                <a:ext uri="{FF2B5EF4-FFF2-40B4-BE49-F238E27FC236}">
                  <a16:creationId xmlns:a16="http://schemas.microsoft.com/office/drawing/2014/main" id="{31E8926B-8B0D-8B3C-F562-2E6172D294DF}"/>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4" name="Freeform 20">
              <a:extLst>
                <a:ext uri="{FF2B5EF4-FFF2-40B4-BE49-F238E27FC236}">
                  <a16:creationId xmlns:a16="http://schemas.microsoft.com/office/drawing/2014/main" id="{349686AA-4100-A061-3331-B587DFCC3376}"/>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5" name="Freeform 21">
              <a:extLst>
                <a:ext uri="{FF2B5EF4-FFF2-40B4-BE49-F238E27FC236}">
                  <a16:creationId xmlns:a16="http://schemas.microsoft.com/office/drawing/2014/main" id="{943D1568-129B-B5A4-29CF-FCDAC460F848}"/>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6" name="Rectangle 22">
              <a:extLst>
                <a:ext uri="{FF2B5EF4-FFF2-40B4-BE49-F238E27FC236}">
                  <a16:creationId xmlns:a16="http://schemas.microsoft.com/office/drawing/2014/main" id="{6E9FDF24-07EB-7660-FC00-CDDEE01C5723}"/>
                </a:ext>
              </a:extLst>
            </p:cNvPr>
            <p:cNvSpPr>
              <a:spLocks noChangeArrowheads="1"/>
            </p:cNvSpPr>
            <p:nvPr userDrawn="1"/>
          </p:nvSpPr>
          <p:spPr bwMode="auto">
            <a:xfrm>
              <a:off x="6072188" y="4730751"/>
              <a:ext cx="130175" cy="792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7" name="Freeform 23">
              <a:extLst>
                <a:ext uri="{FF2B5EF4-FFF2-40B4-BE49-F238E27FC236}">
                  <a16:creationId xmlns:a16="http://schemas.microsoft.com/office/drawing/2014/main" id="{DF12D0F5-98D3-C471-A1F9-007EFA781D39}"/>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8" name="Freeform 24">
              <a:extLst>
                <a:ext uri="{FF2B5EF4-FFF2-40B4-BE49-F238E27FC236}">
                  <a16:creationId xmlns:a16="http://schemas.microsoft.com/office/drawing/2014/main" id="{F31545C7-0A22-C25D-4878-A36E8BBE5614}"/>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39" name="Freeform 25">
              <a:extLst>
                <a:ext uri="{FF2B5EF4-FFF2-40B4-BE49-F238E27FC236}">
                  <a16:creationId xmlns:a16="http://schemas.microsoft.com/office/drawing/2014/main" id="{EF67C8A6-9A5B-5DA5-1524-3D8951F4273F}"/>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0" name="Line 26">
              <a:extLst>
                <a:ext uri="{FF2B5EF4-FFF2-40B4-BE49-F238E27FC236}">
                  <a16:creationId xmlns:a16="http://schemas.microsoft.com/office/drawing/2014/main" id="{7262A57B-B13B-D7A2-980D-5102665C943C}"/>
                </a:ext>
              </a:extLst>
            </p:cNvPr>
            <p:cNvSpPr>
              <a:spLocks noChangeShapeType="1"/>
            </p:cNvSpPr>
            <p:nvPr userDrawn="1"/>
          </p:nvSpPr>
          <p:spPr bwMode="auto">
            <a:xfrm>
              <a:off x="2862263" y="2233613"/>
              <a:ext cx="59197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41" name="Line 27">
              <a:extLst>
                <a:ext uri="{FF2B5EF4-FFF2-40B4-BE49-F238E27FC236}">
                  <a16:creationId xmlns:a16="http://schemas.microsoft.com/office/drawing/2014/main" id="{2ED82FC7-52D0-40B1-D913-D44CC79A4CAB}"/>
                </a:ext>
              </a:extLst>
            </p:cNvPr>
            <p:cNvSpPr>
              <a:spLocks noChangeShapeType="1"/>
            </p:cNvSpPr>
            <p:nvPr userDrawn="1"/>
          </p:nvSpPr>
          <p:spPr bwMode="auto">
            <a:xfrm>
              <a:off x="5784850" y="180976"/>
              <a:ext cx="0" cy="205263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42" name="Line 29">
              <a:extLst>
                <a:ext uri="{FF2B5EF4-FFF2-40B4-BE49-F238E27FC236}">
                  <a16:creationId xmlns:a16="http://schemas.microsoft.com/office/drawing/2014/main" id="{AC62C25E-1039-48D0-752D-CD70E8BC894C}"/>
                </a:ext>
              </a:extLst>
            </p:cNvPr>
            <p:cNvSpPr>
              <a:spLocks noChangeShapeType="1"/>
            </p:cNvSpPr>
            <p:nvPr userDrawn="1"/>
          </p:nvSpPr>
          <p:spPr bwMode="auto">
            <a:xfrm>
              <a:off x="2857500" y="4176713"/>
              <a:ext cx="592455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55" name="Rectangle 54">
            <a:extLst>
              <a:ext uri="{FF2B5EF4-FFF2-40B4-BE49-F238E27FC236}">
                <a16:creationId xmlns:a16="http://schemas.microsoft.com/office/drawing/2014/main" id="{68C3A608-6BB4-4070-433D-B5ECAD131627}"/>
              </a:ext>
            </a:extLst>
          </p:cNvPr>
          <p:cNvSpPr/>
          <p:nvPr userDrawn="1"/>
        </p:nvSpPr>
        <p:spPr>
          <a:xfrm>
            <a:off x="5103813" y="6044982"/>
            <a:ext cx="850900"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6" name="Rectangle 55">
            <a:extLst>
              <a:ext uri="{FF2B5EF4-FFF2-40B4-BE49-F238E27FC236}">
                <a16:creationId xmlns:a16="http://schemas.microsoft.com/office/drawing/2014/main" id="{88EB4AEC-2DC5-73CC-2588-AAE73B8F18CC}"/>
              </a:ext>
            </a:extLst>
          </p:cNvPr>
          <p:cNvSpPr/>
          <p:nvPr userDrawn="1"/>
        </p:nvSpPr>
        <p:spPr>
          <a:xfrm>
            <a:off x="5954714" y="6044982"/>
            <a:ext cx="850898"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7" name="Rectangle 56">
            <a:extLst>
              <a:ext uri="{FF2B5EF4-FFF2-40B4-BE49-F238E27FC236}">
                <a16:creationId xmlns:a16="http://schemas.microsoft.com/office/drawing/2014/main" id="{BD02F2BD-1BD3-7ED7-1B20-A7678D431583}"/>
              </a:ext>
            </a:extLst>
          </p:cNvPr>
          <p:cNvSpPr/>
          <p:nvPr userDrawn="1"/>
        </p:nvSpPr>
        <p:spPr>
          <a:xfrm>
            <a:off x="6805611" y="6044982"/>
            <a:ext cx="850897"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8" name="Rectangle 57">
            <a:extLst>
              <a:ext uri="{FF2B5EF4-FFF2-40B4-BE49-F238E27FC236}">
                <a16:creationId xmlns:a16="http://schemas.microsoft.com/office/drawing/2014/main" id="{624A7953-60B3-EAFE-D046-A27BD4E61D38}"/>
              </a:ext>
            </a:extLst>
          </p:cNvPr>
          <p:cNvSpPr/>
          <p:nvPr userDrawn="1"/>
        </p:nvSpPr>
        <p:spPr>
          <a:xfrm>
            <a:off x="7656508" y="6044982"/>
            <a:ext cx="850898"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9" name="Rectangle 58">
            <a:extLst>
              <a:ext uri="{FF2B5EF4-FFF2-40B4-BE49-F238E27FC236}">
                <a16:creationId xmlns:a16="http://schemas.microsoft.com/office/drawing/2014/main" id="{38C9415E-5D04-793C-BB64-B44AA2FBD88E}"/>
              </a:ext>
            </a:extLst>
          </p:cNvPr>
          <p:cNvSpPr/>
          <p:nvPr userDrawn="1"/>
        </p:nvSpPr>
        <p:spPr>
          <a:xfrm>
            <a:off x="8507404" y="6044982"/>
            <a:ext cx="849319"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0" name="Rectangle 59">
            <a:extLst>
              <a:ext uri="{FF2B5EF4-FFF2-40B4-BE49-F238E27FC236}">
                <a16:creationId xmlns:a16="http://schemas.microsoft.com/office/drawing/2014/main" id="{130974DD-1E62-FDB6-B4EB-38106932906A}"/>
              </a:ext>
            </a:extLst>
          </p:cNvPr>
          <p:cNvSpPr/>
          <p:nvPr userDrawn="1"/>
        </p:nvSpPr>
        <p:spPr>
          <a:xfrm>
            <a:off x="9356723" y="6044977"/>
            <a:ext cx="847729"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1" name="Rectangle 60">
            <a:extLst>
              <a:ext uri="{FF2B5EF4-FFF2-40B4-BE49-F238E27FC236}">
                <a16:creationId xmlns:a16="http://schemas.microsoft.com/office/drawing/2014/main" id="{09083116-B1CE-9275-A5B1-82D877F5D9CB}"/>
              </a:ext>
            </a:extLst>
          </p:cNvPr>
          <p:cNvSpPr/>
          <p:nvPr userDrawn="1"/>
        </p:nvSpPr>
        <p:spPr>
          <a:xfrm>
            <a:off x="10206038" y="6044977"/>
            <a:ext cx="850899"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2" name="Rectangle 61">
            <a:extLst>
              <a:ext uri="{FF2B5EF4-FFF2-40B4-BE49-F238E27FC236}">
                <a16:creationId xmlns:a16="http://schemas.microsoft.com/office/drawing/2014/main" id="{837CD795-F79B-674F-EBF8-F0E7B72588D1}"/>
              </a:ext>
            </a:extLst>
          </p:cNvPr>
          <p:cNvSpPr/>
          <p:nvPr userDrawn="1"/>
        </p:nvSpPr>
        <p:spPr>
          <a:xfrm>
            <a:off x="11056939" y="6044977"/>
            <a:ext cx="850899" cy="5288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4" name="Rectangle 3">
            <a:extLst>
              <a:ext uri="{FF2B5EF4-FFF2-40B4-BE49-F238E27FC236}">
                <a16:creationId xmlns:a16="http://schemas.microsoft.com/office/drawing/2014/main" id="{CBDB2408-BCEA-FC91-F445-1F464C83829E}"/>
              </a:ext>
            </a:extLst>
          </p:cNvPr>
          <p:cNvSpPr/>
          <p:nvPr userDrawn="1"/>
        </p:nvSpPr>
        <p:spPr>
          <a:xfrm>
            <a:off x="5103813" y="284164"/>
            <a:ext cx="6804025" cy="57607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Tree>
    <p:extLst>
      <p:ext uri="{BB962C8B-B14F-4D97-AF65-F5344CB8AC3E}">
        <p14:creationId xmlns:p14="http://schemas.microsoft.com/office/powerpoint/2010/main" val="36286170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Half alt - COLOU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2AEB-5006-8BDB-B209-D0CE6D0D9E54}"/>
              </a:ext>
            </a:extLst>
          </p:cNvPr>
          <p:cNvSpPr>
            <a:spLocks noGrp="1"/>
          </p:cNvSpPr>
          <p:nvPr>
            <p:ph type="ctrTitle"/>
          </p:nvPr>
        </p:nvSpPr>
        <p:spPr>
          <a:xfrm>
            <a:off x="284164" y="2551359"/>
            <a:ext cx="4535486" cy="2779177"/>
          </a:xfrm>
        </p:spPr>
        <p:txBody>
          <a:bodyPr anchor="ctr" anchorCtr="0"/>
          <a:lstStyle>
            <a:lvl1pPr algn="l">
              <a:defRPr sz="48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CF3C4D3-D951-05DD-58CA-A9363283ABF1}"/>
              </a:ext>
            </a:extLst>
          </p:cNvPr>
          <p:cNvSpPr>
            <a:spLocks noGrp="1"/>
          </p:cNvSpPr>
          <p:nvPr>
            <p:ph type="subTitle" idx="1"/>
          </p:nvPr>
        </p:nvSpPr>
        <p:spPr>
          <a:xfrm>
            <a:off x="284163" y="5330536"/>
            <a:ext cx="4535487" cy="1241547"/>
          </a:xfrm>
        </p:spPr>
        <p:txBody>
          <a:bodyPr anchor="ctr" anchorCtr="0"/>
          <a:lstStyle>
            <a:lvl1pPr marL="0" indent="0" algn="l">
              <a:spcAft>
                <a:spcPts val="0"/>
              </a:spcAft>
              <a:buNone/>
              <a:defRPr sz="1600">
                <a:solidFill>
                  <a:schemeClr val="bg1"/>
                </a:solidFill>
                <a:latin typeface="Roboto Mono" pitchFamily="2" charset="0"/>
                <a:ea typeface="Roboto Mon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5" name="Rectangle 54">
            <a:extLst>
              <a:ext uri="{FF2B5EF4-FFF2-40B4-BE49-F238E27FC236}">
                <a16:creationId xmlns:a16="http://schemas.microsoft.com/office/drawing/2014/main" id="{68C3A608-6BB4-4070-433D-B5ECAD131627}"/>
              </a:ext>
            </a:extLst>
          </p:cNvPr>
          <p:cNvSpPr/>
          <p:nvPr userDrawn="1"/>
        </p:nvSpPr>
        <p:spPr>
          <a:xfrm>
            <a:off x="5103813" y="6044982"/>
            <a:ext cx="850900"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6" name="Rectangle 55">
            <a:extLst>
              <a:ext uri="{FF2B5EF4-FFF2-40B4-BE49-F238E27FC236}">
                <a16:creationId xmlns:a16="http://schemas.microsoft.com/office/drawing/2014/main" id="{88EB4AEC-2DC5-73CC-2588-AAE73B8F18CC}"/>
              </a:ext>
            </a:extLst>
          </p:cNvPr>
          <p:cNvSpPr/>
          <p:nvPr userDrawn="1"/>
        </p:nvSpPr>
        <p:spPr>
          <a:xfrm>
            <a:off x="5954714" y="6044982"/>
            <a:ext cx="850898"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7" name="Rectangle 56">
            <a:extLst>
              <a:ext uri="{FF2B5EF4-FFF2-40B4-BE49-F238E27FC236}">
                <a16:creationId xmlns:a16="http://schemas.microsoft.com/office/drawing/2014/main" id="{BD02F2BD-1BD3-7ED7-1B20-A7678D431583}"/>
              </a:ext>
            </a:extLst>
          </p:cNvPr>
          <p:cNvSpPr/>
          <p:nvPr userDrawn="1"/>
        </p:nvSpPr>
        <p:spPr>
          <a:xfrm>
            <a:off x="6805611" y="6044982"/>
            <a:ext cx="850897"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8" name="Rectangle 57">
            <a:extLst>
              <a:ext uri="{FF2B5EF4-FFF2-40B4-BE49-F238E27FC236}">
                <a16:creationId xmlns:a16="http://schemas.microsoft.com/office/drawing/2014/main" id="{624A7953-60B3-EAFE-D046-A27BD4E61D38}"/>
              </a:ext>
            </a:extLst>
          </p:cNvPr>
          <p:cNvSpPr/>
          <p:nvPr userDrawn="1"/>
        </p:nvSpPr>
        <p:spPr>
          <a:xfrm>
            <a:off x="7656508" y="6044982"/>
            <a:ext cx="850898"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59" name="Rectangle 58">
            <a:extLst>
              <a:ext uri="{FF2B5EF4-FFF2-40B4-BE49-F238E27FC236}">
                <a16:creationId xmlns:a16="http://schemas.microsoft.com/office/drawing/2014/main" id="{38C9415E-5D04-793C-BB64-B44AA2FBD88E}"/>
              </a:ext>
            </a:extLst>
          </p:cNvPr>
          <p:cNvSpPr/>
          <p:nvPr userDrawn="1"/>
        </p:nvSpPr>
        <p:spPr>
          <a:xfrm>
            <a:off x="8507404" y="6044982"/>
            <a:ext cx="849319"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0" name="Rectangle 59">
            <a:extLst>
              <a:ext uri="{FF2B5EF4-FFF2-40B4-BE49-F238E27FC236}">
                <a16:creationId xmlns:a16="http://schemas.microsoft.com/office/drawing/2014/main" id="{130974DD-1E62-FDB6-B4EB-38106932906A}"/>
              </a:ext>
            </a:extLst>
          </p:cNvPr>
          <p:cNvSpPr/>
          <p:nvPr userDrawn="1"/>
        </p:nvSpPr>
        <p:spPr>
          <a:xfrm>
            <a:off x="9356723" y="6044977"/>
            <a:ext cx="847729"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1" name="Rectangle 60">
            <a:extLst>
              <a:ext uri="{FF2B5EF4-FFF2-40B4-BE49-F238E27FC236}">
                <a16:creationId xmlns:a16="http://schemas.microsoft.com/office/drawing/2014/main" id="{09083116-B1CE-9275-A5B1-82D877F5D9CB}"/>
              </a:ext>
            </a:extLst>
          </p:cNvPr>
          <p:cNvSpPr/>
          <p:nvPr userDrawn="1"/>
        </p:nvSpPr>
        <p:spPr>
          <a:xfrm>
            <a:off x="10206038" y="6044977"/>
            <a:ext cx="850899"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2" name="Rectangle 61">
            <a:extLst>
              <a:ext uri="{FF2B5EF4-FFF2-40B4-BE49-F238E27FC236}">
                <a16:creationId xmlns:a16="http://schemas.microsoft.com/office/drawing/2014/main" id="{837CD795-F79B-674F-EBF8-F0E7B72588D1}"/>
              </a:ext>
            </a:extLst>
          </p:cNvPr>
          <p:cNvSpPr/>
          <p:nvPr userDrawn="1"/>
        </p:nvSpPr>
        <p:spPr>
          <a:xfrm>
            <a:off x="11056939" y="6044977"/>
            <a:ext cx="850899" cy="5288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grpSp>
        <p:nvGrpSpPr>
          <p:cNvPr id="4" name="Group 3">
            <a:extLst>
              <a:ext uri="{FF2B5EF4-FFF2-40B4-BE49-F238E27FC236}">
                <a16:creationId xmlns:a16="http://schemas.microsoft.com/office/drawing/2014/main" id="{082A6DDB-946A-2635-48E2-0B6359ED8B61}"/>
              </a:ext>
            </a:extLst>
          </p:cNvPr>
          <p:cNvGrpSpPr>
            <a:grpSpLocks noChangeAspect="1"/>
          </p:cNvGrpSpPr>
          <p:nvPr userDrawn="1"/>
        </p:nvGrpSpPr>
        <p:grpSpPr>
          <a:xfrm>
            <a:off x="285750" y="282721"/>
            <a:ext cx="1701799" cy="1707726"/>
            <a:chOff x="2857500" y="180976"/>
            <a:chExt cx="5924550" cy="5945187"/>
          </a:xfrm>
        </p:grpSpPr>
        <p:sp>
          <p:nvSpPr>
            <p:cNvPr id="5" name="Rectangle 5">
              <a:extLst>
                <a:ext uri="{FF2B5EF4-FFF2-40B4-BE49-F238E27FC236}">
                  <a16:creationId xmlns:a16="http://schemas.microsoft.com/office/drawing/2014/main" id="{7DEE511B-981A-BC4A-AACC-1C58F5F78814}"/>
                </a:ext>
              </a:extLst>
            </p:cNvPr>
            <p:cNvSpPr>
              <a:spLocks noChangeArrowheads="1"/>
            </p:cNvSpPr>
            <p:nvPr userDrawn="1"/>
          </p:nvSpPr>
          <p:spPr bwMode="auto">
            <a:xfrm>
              <a:off x="2857500" y="192088"/>
              <a:ext cx="5924550" cy="5934075"/>
            </a:xfrm>
            <a:prstGeom prst="rect">
              <a:avLst/>
            </a:prstGeom>
            <a:no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6" name="Freeform 7">
              <a:extLst>
                <a:ext uri="{FF2B5EF4-FFF2-40B4-BE49-F238E27FC236}">
                  <a16:creationId xmlns:a16="http://schemas.microsoft.com/office/drawing/2014/main" id="{BECBC258-39FB-1819-C9E4-189F1159F3A0}"/>
                </a:ext>
              </a:extLst>
            </p:cNvPr>
            <p:cNvSpPr>
              <a:spLocks/>
            </p:cNvSpPr>
            <p:nvPr userDrawn="1"/>
          </p:nvSpPr>
          <p:spPr bwMode="auto">
            <a:xfrm>
              <a:off x="3416300" y="838201"/>
              <a:ext cx="527050" cy="792163"/>
            </a:xfrm>
            <a:custGeom>
              <a:avLst/>
              <a:gdLst>
                <a:gd name="T0" fmla="*/ 0 w 332"/>
                <a:gd name="T1" fmla="*/ 0 h 499"/>
                <a:gd name="T2" fmla="*/ 0 w 332"/>
                <a:gd name="T3" fmla="*/ 72 h 499"/>
                <a:gd name="T4" fmla="*/ 123 w 332"/>
                <a:gd name="T5" fmla="*/ 72 h 499"/>
                <a:gd name="T6" fmla="*/ 123 w 332"/>
                <a:gd name="T7" fmla="*/ 499 h 499"/>
                <a:gd name="T8" fmla="*/ 206 w 332"/>
                <a:gd name="T9" fmla="*/ 499 h 499"/>
                <a:gd name="T10" fmla="*/ 206 w 332"/>
                <a:gd name="T11" fmla="*/ 72 h 499"/>
                <a:gd name="T12" fmla="*/ 332 w 332"/>
                <a:gd name="T13" fmla="*/ 72 h 499"/>
                <a:gd name="T14" fmla="*/ 332 w 332"/>
                <a:gd name="T15" fmla="*/ 0 h 499"/>
                <a:gd name="T16" fmla="*/ 0 w 332"/>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0" y="0"/>
                  </a:moveTo>
                  <a:lnTo>
                    <a:pt x="0" y="72"/>
                  </a:lnTo>
                  <a:lnTo>
                    <a:pt x="123" y="72"/>
                  </a:lnTo>
                  <a:lnTo>
                    <a:pt x="123" y="499"/>
                  </a:lnTo>
                  <a:lnTo>
                    <a:pt x="206" y="499"/>
                  </a:lnTo>
                  <a:lnTo>
                    <a:pt x="206" y="72"/>
                  </a:lnTo>
                  <a:lnTo>
                    <a:pt x="332" y="72"/>
                  </a:lnTo>
                  <a:lnTo>
                    <a:pt x="332"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7" name="Freeform 8">
              <a:extLst>
                <a:ext uri="{FF2B5EF4-FFF2-40B4-BE49-F238E27FC236}">
                  <a16:creationId xmlns:a16="http://schemas.microsoft.com/office/drawing/2014/main" id="{0D40BA77-74E9-9B56-DC03-192442B93F3B}"/>
                </a:ext>
              </a:extLst>
            </p:cNvPr>
            <p:cNvSpPr>
              <a:spLocks/>
            </p:cNvSpPr>
            <p:nvPr userDrawn="1"/>
          </p:nvSpPr>
          <p:spPr bwMode="auto">
            <a:xfrm>
              <a:off x="3992563" y="838201"/>
              <a:ext cx="565150" cy="792163"/>
            </a:xfrm>
            <a:custGeom>
              <a:avLst/>
              <a:gdLst>
                <a:gd name="T0" fmla="*/ 277 w 356"/>
                <a:gd name="T1" fmla="*/ 0 h 499"/>
                <a:gd name="T2" fmla="*/ 277 w 356"/>
                <a:gd name="T3" fmla="*/ 212 h 499"/>
                <a:gd name="T4" fmla="*/ 82 w 356"/>
                <a:gd name="T5" fmla="*/ 212 h 499"/>
                <a:gd name="T6" fmla="*/ 82 w 356"/>
                <a:gd name="T7" fmla="*/ 0 h 499"/>
                <a:gd name="T8" fmla="*/ 0 w 356"/>
                <a:gd name="T9" fmla="*/ 0 h 499"/>
                <a:gd name="T10" fmla="*/ 0 w 356"/>
                <a:gd name="T11" fmla="*/ 499 h 499"/>
                <a:gd name="T12" fmla="*/ 82 w 356"/>
                <a:gd name="T13" fmla="*/ 499 h 499"/>
                <a:gd name="T14" fmla="*/ 82 w 356"/>
                <a:gd name="T15" fmla="*/ 284 h 499"/>
                <a:gd name="T16" fmla="*/ 277 w 356"/>
                <a:gd name="T17" fmla="*/ 284 h 499"/>
                <a:gd name="T18" fmla="*/ 277 w 356"/>
                <a:gd name="T19" fmla="*/ 499 h 499"/>
                <a:gd name="T20" fmla="*/ 356 w 356"/>
                <a:gd name="T21" fmla="*/ 499 h 499"/>
                <a:gd name="T22" fmla="*/ 356 w 356"/>
                <a:gd name="T23" fmla="*/ 0 h 499"/>
                <a:gd name="T24" fmla="*/ 277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277" y="0"/>
                  </a:moveTo>
                  <a:lnTo>
                    <a:pt x="277" y="212"/>
                  </a:lnTo>
                  <a:lnTo>
                    <a:pt x="82" y="212"/>
                  </a:lnTo>
                  <a:lnTo>
                    <a:pt x="82" y="0"/>
                  </a:lnTo>
                  <a:lnTo>
                    <a:pt x="0" y="0"/>
                  </a:lnTo>
                  <a:lnTo>
                    <a:pt x="0" y="499"/>
                  </a:lnTo>
                  <a:lnTo>
                    <a:pt x="82" y="499"/>
                  </a:lnTo>
                  <a:lnTo>
                    <a:pt x="82" y="284"/>
                  </a:lnTo>
                  <a:lnTo>
                    <a:pt x="277" y="284"/>
                  </a:lnTo>
                  <a:lnTo>
                    <a:pt x="277" y="499"/>
                  </a:lnTo>
                  <a:lnTo>
                    <a:pt x="356" y="499"/>
                  </a:lnTo>
                  <a:lnTo>
                    <a:pt x="356" y="0"/>
                  </a:lnTo>
                  <a:lnTo>
                    <a:pt x="2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8" name="Freeform 9">
              <a:extLst>
                <a:ext uri="{FF2B5EF4-FFF2-40B4-BE49-F238E27FC236}">
                  <a16:creationId xmlns:a16="http://schemas.microsoft.com/office/drawing/2014/main" id="{5C4641D6-DDA9-3C6C-9E7F-E8FF5414D1B7}"/>
                </a:ext>
              </a:extLst>
            </p:cNvPr>
            <p:cNvSpPr>
              <a:spLocks/>
            </p:cNvSpPr>
            <p:nvPr userDrawn="1"/>
          </p:nvSpPr>
          <p:spPr bwMode="auto">
            <a:xfrm>
              <a:off x="4708525" y="838201"/>
              <a:ext cx="450850" cy="792163"/>
            </a:xfrm>
            <a:custGeom>
              <a:avLst/>
              <a:gdLst>
                <a:gd name="T0" fmla="*/ 0 w 284"/>
                <a:gd name="T1" fmla="*/ 0 h 499"/>
                <a:gd name="T2" fmla="*/ 0 w 284"/>
                <a:gd name="T3" fmla="*/ 499 h 499"/>
                <a:gd name="T4" fmla="*/ 284 w 284"/>
                <a:gd name="T5" fmla="*/ 499 h 499"/>
                <a:gd name="T6" fmla="*/ 284 w 284"/>
                <a:gd name="T7" fmla="*/ 427 h 499"/>
                <a:gd name="T8" fmla="*/ 79 w 284"/>
                <a:gd name="T9" fmla="*/ 427 h 499"/>
                <a:gd name="T10" fmla="*/ 79 w 284"/>
                <a:gd name="T11" fmla="*/ 280 h 499"/>
                <a:gd name="T12" fmla="*/ 250 w 284"/>
                <a:gd name="T13" fmla="*/ 280 h 499"/>
                <a:gd name="T14" fmla="*/ 250 w 284"/>
                <a:gd name="T15" fmla="*/ 212 h 499"/>
                <a:gd name="T16" fmla="*/ 79 w 284"/>
                <a:gd name="T17" fmla="*/ 212 h 499"/>
                <a:gd name="T18" fmla="*/ 79 w 284"/>
                <a:gd name="T19" fmla="*/ 72 h 499"/>
                <a:gd name="T20" fmla="*/ 284 w 284"/>
                <a:gd name="T21" fmla="*/ 72 h 499"/>
                <a:gd name="T22" fmla="*/ 284 w 284"/>
                <a:gd name="T23" fmla="*/ 0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0" y="499"/>
                  </a:lnTo>
                  <a:lnTo>
                    <a:pt x="284" y="499"/>
                  </a:lnTo>
                  <a:lnTo>
                    <a:pt x="284" y="427"/>
                  </a:lnTo>
                  <a:lnTo>
                    <a:pt x="79" y="427"/>
                  </a:lnTo>
                  <a:lnTo>
                    <a:pt x="79" y="280"/>
                  </a:lnTo>
                  <a:lnTo>
                    <a:pt x="250" y="280"/>
                  </a:lnTo>
                  <a:lnTo>
                    <a:pt x="250" y="212"/>
                  </a:lnTo>
                  <a:lnTo>
                    <a:pt x="79" y="212"/>
                  </a:lnTo>
                  <a:lnTo>
                    <a:pt x="79" y="72"/>
                  </a:lnTo>
                  <a:lnTo>
                    <a:pt x="284" y="72"/>
                  </a:lnTo>
                  <a:lnTo>
                    <a:pt x="28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9" name="Freeform 10">
              <a:extLst>
                <a:ext uri="{FF2B5EF4-FFF2-40B4-BE49-F238E27FC236}">
                  <a16:creationId xmlns:a16="http://schemas.microsoft.com/office/drawing/2014/main" id="{9D42DB26-3BC7-55EB-B1BB-60A98B9A306F}"/>
                </a:ext>
              </a:extLst>
            </p:cNvPr>
            <p:cNvSpPr>
              <a:spLocks/>
            </p:cNvSpPr>
            <p:nvPr userDrawn="1"/>
          </p:nvSpPr>
          <p:spPr bwMode="auto">
            <a:xfrm>
              <a:off x="3557588" y="2787651"/>
              <a:ext cx="560388" cy="792163"/>
            </a:xfrm>
            <a:custGeom>
              <a:avLst/>
              <a:gdLst>
                <a:gd name="T0" fmla="*/ 0 w 103"/>
                <a:gd name="T1" fmla="*/ 0 h 146"/>
                <a:gd name="T2" fmla="*/ 25 w 103"/>
                <a:gd name="T3" fmla="*/ 0 h 146"/>
                <a:gd name="T4" fmla="*/ 69 w 103"/>
                <a:gd name="T5" fmla="*/ 85 h 146"/>
                <a:gd name="T6" fmla="*/ 80 w 103"/>
                <a:gd name="T7" fmla="*/ 113 h 146"/>
                <a:gd name="T8" fmla="*/ 81 w 103"/>
                <a:gd name="T9" fmla="*/ 113 h 146"/>
                <a:gd name="T10" fmla="*/ 79 w 103"/>
                <a:gd name="T11" fmla="*/ 80 h 146"/>
                <a:gd name="T12" fmla="*/ 79 w 103"/>
                <a:gd name="T13" fmla="*/ 0 h 146"/>
                <a:gd name="T14" fmla="*/ 103 w 103"/>
                <a:gd name="T15" fmla="*/ 0 h 146"/>
                <a:gd name="T16" fmla="*/ 103 w 103"/>
                <a:gd name="T17" fmla="*/ 146 h 146"/>
                <a:gd name="T18" fmla="*/ 77 w 103"/>
                <a:gd name="T19" fmla="*/ 146 h 146"/>
                <a:gd name="T20" fmla="*/ 34 w 103"/>
                <a:gd name="T21" fmla="*/ 62 h 146"/>
                <a:gd name="T22" fmla="*/ 22 w 103"/>
                <a:gd name="T23" fmla="*/ 33 h 146"/>
                <a:gd name="T24" fmla="*/ 21 w 103"/>
                <a:gd name="T25" fmla="*/ 33 h 146"/>
                <a:gd name="T26" fmla="*/ 23 w 103"/>
                <a:gd name="T27" fmla="*/ 67 h 146"/>
                <a:gd name="T28" fmla="*/ 23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5" y="0"/>
                    <a:pt x="25" y="0"/>
                    <a:pt x="25" y="0"/>
                  </a:cubicBezTo>
                  <a:cubicBezTo>
                    <a:pt x="69" y="85"/>
                    <a:pt x="69" y="85"/>
                    <a:pt x="69" y="85"/>
                  </a:cubicBezTo>
                  <a:cubicBezTo>
                    <a:pt x="73" y="93"/>
                    <a:pt x="77" y="104"/>
                    <a:pt x="80" y="113"/>
                  </a:cubicBezTo>
                  <a:cubicBezTo>
                    <a:pt x="81" y="113"/>
                    <a:pt x="81" y="113"/>
                    <a:pt x="81" y="113"/>
                  </a:cubicBezTo>
                  <a:cubicBezTo>
                    <a:pt x="80" y="101"/>
                    <a:pt x="79" y="89"/>
                    <a:pt x="79" y="80"/>
                  </a:cubicBezTo>
                  <a:cubicBezTo>
                    <a:pt x="79" y="0"/>
                    <a:pt x="79" y="0"/>
                    <a:pt x="79" y="0"/>
                  </a:cubicBezTo>
                  <a:cubicBezTo>
                    <a:pt x="103" y="0"/>
                    <a:pt x="103" y="0"/>
                    <a:pt x="103" y="0"/>
                  </a:cubicBezTo>
                  <a:cubicBezTo>
                    <a:pt x="103" y="146"/>
                    <a:pt x="103" y="146"/>
                    <a:pt x="103" y="146"/>
                  </a:cubicBezTo>
                  <a:cubicBezTo>
                    <a:pt x="77" y="146"/>
                    <a:pt x="77" y="146"/>
                    <a:pt x="77" y="146"/>
                  </a:cubicBezTo>
                  <a:cubicBezTo>
                    <a:pt x="34" y="62"/>
                    <a:pt x="34" y="62"/>
                    <a:pt x="34" y="62"/>
                  </a:cubicBezTo>
                  <a:cubicBezTo>
                    <a:pt x="30" y="53"/>
                    <a:pt x="26" y="44"/>
                    <a:pt x="22" y="33"/>
                  </a:cubicBezTo>
                  <a:cubicBezTo>
                    <a:pt x="21" y="33"/>
                    <a:pt x="21" y="33"/>
                    <a:pt x="21" y="33"/>
                  </a:cubicBezTo>
                  <a:cubicBezTo>
                    <a:pt x="22" y="43"/>
                    <a:pt x="23" y="56"/>
                    <a:pt x="23" y="67"/>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1" name="Freeform 11">
              <a:extLst>
                <a:ext uri="{FF2B5EF4-FFF2-40B4-BE49-F238E27FC236}">
                  <a16:creationId xmlns:a16="http://schemas.microsoft.com/office/drawing/2014/main" id="{386DF496-2936-09E3-F58B-86AF55CE6C5E}"/>
                </a:ext>
              </a:extLst>
            </p:cNvPr>
            <p:cNvSpPr>
              <a:spLocks noEditPoints="1"/>
            </p:cNvSpPr>
            <p:nvPr userDrawn="1"/>
          </p:nvSpPr>
          <p:spPr bwMode="auto">
            <a:xfrm>
              <a:off x="4187825" y="27876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0"/>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2" name="Freeform 12">
              <a:extLst>
                <a:ext uri="{FF2B5EF4-FFF2-40B4-BE49-F238E27FC236}">
                  <a16:creationId xmlns:a16="http://schemas.microsoft.com/office/drawing/2014/main" id="{5AC21A2A-B2FA-732C-EB51-A47FFCEE343B}"/>
                </a:ext>
              </a:extLst>
            </p:cNvPr>
            <p:cNvSpPr>
              <a:spLocks/>
            </p:cNvSpPr>
            <p:nvPr userDrawn="1"/>
          </p:nvSpPr>
          <p:spPr bwMode="auto">
            <a:xfrm>
              <a:off x="4741863" y="2787651"/>
              <a:ext cx="527050" cy="792163"/>
            </a:xfrm>
            <a:custGeom>
              <a:avLst/>
              <a:gdLst>
                <a:gd name="T0" fmla="*/ 123 w 332"/>
                <a:gd name="T1" fmla="*/ 72 h 499"/>
                <a:gd name="T2" fmla="*/ 0 w 332"/>
                <a:gd name="T3" fmla="*/ 72 h 499"/>
                <a:gd name="T4" fmla="*/ 0 w 332"/>
                <a:gd name="T5" fmla="*/ 0 h 499"/>
                <a:gd name="T6" fmla="*/ 332 w 332"/>
                <a:gd name="T7" fmla="*/ 0 h 499"/>
                <a:gd name="T8" fmla="*/ 332 w 332"/>
                <a:gd name="T9" fmla="*/ 72 h 499"/>
                <a:gd name="T10" fmla="*/ 205 w 332"/>
                <a:gd name="T11" fmla="*/ 72 h 499"/>
                <a:gd name="T12" fmla="*/ 205 w 332"/>
                <a:gd name="T13" fmla="*/ 499 h 499"/>
                <a:gd name="T14" fmla="*/ 123 w 332"/>
                <a:gd name="T15" fmla="*/ 499 h 499"/>
                <a:gd name="T16" fmla="*/ 123 w 332"/>
                <a:gd name="T17" fmla="*/ 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99">
                  <a:moveTo>
                    <a:pt x="123" y="72"/>
                  </a:moveTo>
                  <a:lnTo>
                    <a:pt x="0" y="72"/>
                  </a:lnTo>
                  <a:lnTo>
                    <a:pt x="0" y="0"/>
                  </a:lnTo>
                  <a:lnTo>
                    <a:pt x="332" y="0"/>
                  </a:lnTo>
                  <a:lnTo>
                    <a:pt x="332" y="72"/>
                  </a:lnTo>
                  <a:lnTo>
                    <a:pt x="205" y="72"/>
                  </a:lnTo>
                  <a:lnTo>
                    <a:pt x="205" y="499"/>
                  </a:lnTo>
                  <a:lnTo>
                    <a:pt x="123" y="499"/>
                  </a:lnTo>
                  <a:lnTo>
                    <a:pt x="123" y="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3" name="Rectangle 13">
              <a:extLst>
                <a:ext uri="{FF2B5EF4-FFF2-40B4-BE49-F238E27FC236}">
                  <a16:creationId xmlns:a16="http://schemas.microsoft.com/office/drawing/2014/main" id="{44CEDB20-E2FA-E68C-B319-D304AAF9AABA}"/>
                </a:ext>
              </a:extLst>
            </p:cNvPr>
            <p:cNvSpPr>
              <a:spLocks noChangeArrowheads="1"/>
            </p:cNvSpPr>
            <p:nvPr userDrawn="1"/>
          </p:nvSpPr>
          <p:spPr bwMode="auto">
            <a:xfrm>
              <a:off x="5334000" y="27876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4" name="Freeform 14">
              <a:extLst>
                <a:ext uri="{FF2B5EF4-FFF2-40B4-BE49-F238E27FC236}">
                  <a16:creationId xmlns:a16="http://schemas.microsoft.com/office/drawing/2014/main" id="{26521072-E7F6-07D9-5CA0-0233C9FD0CE0}"/>
                </a:ext>
              </a:extLst>
            </p:cNvPr>
            <p:cNvSpPr>
              <a:spLocks noEditPoints="1"/>
            </p:cNvSpPr>
            <p:nvPr userDrawn="1"/>
          </p:nvSpPr>
          <p:spPr bwMode="auto">
            <a:xfrm>
              <a:off x="5572125" y="2776538"/>
              <a:ext cx="625475" cy="814388"/>
            </a:xfrm>
            <a:custGeom>
              <a:avLst/>
              <a:gdLst>
                <a:gd name="T0" fmla="*/ 90 w 115"/>
                <a:gd name="T1" fmla="*/ 75 h 150"/>
                <a:gd name="T2" fmla="*/ 57 w 115"/>
                <a:gd name="T3" fmla="*/ 21 h 150"/>
                <a:gd name="T4" fmla="*/ 25 w 115"/>
                <a:gd name="T5" fmla="*/ 75 h 150"/>
                <a:gd name="T6" fmla="*/ 57 w 115"/>
                <a:gd name="T7" fmla="*/ 129 h 150"/>
                <a:gd name="T8" fmla="*/ 90 w 115"/>
                <a:gd name="T9" fmla="*/ 75 h 150"/>
                <a:gd name="T10" fmla="*/ 0 w 115"/>
                <a:gd name="T11" fmla="*/ 75 h 150"/>
                <a:gd name="T12" fmla="*/ 57 w 115"/>
                <a:gd name="T13" fmla="*/ 0 h 150"/>
                <a:gd name="T14" fmla="*/ 115 w 115"/>
                <a:gd name="T15" fmla="*/ 75 h 150"/>
                <a:gd name="T16" fmla="*/ 57 w 115"/>
                <a:gd name="T17" fmla="*/ 150 h 150"/>
                <a:gd name="T18" fmla="*/ 0 w 115"/>
                <a:gd name="T19"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50">
                  <a:moveTo>
                    <a:pt x="90" y="75"/>
                  </a:moveTo>
                  <a:cubicBezTo>
                    <a:pt x="90" y="39"/>
                    <a:pt x="79" y="21"/>
                    <a:pt x="57" y="21"/>
                  </a:cubicBezTo>
                  <a:cubicBezTo>
                    <a:pt x="36" y="21"/>
                    <a:pt x="25" y="39"/>
                    <a:pt x="25" y="75"/>
                  </a:cubicBezTo>
                  <a:cubicBezTo>
                    <a:pt x="25" y="111"/>
                    <a:pt x="36" y="129"/>
                    <a:pt x="57" y="129"/>
                  </a:cubicBezTo>
                  <a:cubicBezTo>
                    <a:pt x="79" y="129"/>
                    <a:pt x="90" y="111"/>
                    <a:pt x="90" y="75"/>
                  </a:cubicBezTo>
                  <a:moveTo>
                    <a:pt x="0" y="75"/>
                  </a:moveTo>
                  <a:cubicBezTo>
                    <a:pt x="0" y="28"/>
                    <a:pt x="20" y="0"/>
                    <a:pt x="57" y="0"/>
                  </a:cubicBezTo>
                  <a:cubicBezTo>
                    <a:pt x="94" y="0"/>
                    <a:pt x="115" y="28"/>
                    <a:pt x="115" y="75"/>
                  </a:cubicBezTo>
                  <a:cubicBezTo>
                    <a:pt x="115" y="122"/>
                    <a:pt x="94" y="150"/>
                    <a:pt x="57" y="150"/>
                  </a:cubicBezTo>
                  <a:cubicBezTo>
                    <a:pt x="20" y="150"/>
                    <a:pt x="0" y="122"/>
                    <a:pt x="0"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5" name="Freeform 15">
              <a:extLst>
                <a:ext uri="{FF2B5EF4-FFF2-40B4-BE49-F238E27FC236}">
                  <a16:creationId xmlns:a16="http://schemas.microsoft.com/office/drawing/2014/main" id="{822E508C-5F3E-537C-CF91-4E433740A1F4}"/>
                </a:ext>
              </a:extLst>
            </p:cNvPr>
            <p:cNvSpPr>
              <a:spLocks/>
            </p:cNvSpPr>
            <p:nvPr userDrawn="1"/>
          </p:nvSpPr>
          <p:spPr bwMode="auto">
            <a:xfrm>
              <a:off x="6311900" y="2787651"/>
              <a:ext cx="558800" cy="792163"/>
            </a:xfrm>
            <a:custGeom>
              <a:avLst/>
              <a:gdLst>
                <a:gd name="T0" fmla="*/ 0 w 103"/>
                <a:gd name="T1" fmla="*/ 0 h 146"/>
                <a:gd name="T2" fmla="*/ 26 w 103"/>
                <a:gd name="T3" fmla="*/ 0 h 146"/>
                <a:gd name="T4" fmla="*/ 69 w 103"/>
                <a:gd name="T5" fmla="*/ 85 h 146"/>
                <a:gd name="T6" fmla="*/ 81 w 103"/>
                <a:gd name="T7" fmla="*/ 113 h 146"/>
                <a:gd name="T8" fmla="*/ 82 w 103"/>
                <a:gd name="T9" fmla="*/ 113 h 146"/>
                <a:gd name="T10" fmla="*/ 80 w 103"/>
                <a:gd name="T11" fmla="*/ 80 h 146"/>
                <a:gd name="T12" fmla="*/ 80 w 103"/>
                <a:gd name="T13" fmla="*/ 0 h 146"/>
                <a:gd name="T14" fmla="*/ 103 w 103"/>
                <a:gd name="T15" fmla="*/ 0 h 146"/>
                <a:gd name="T16" fmla="*/ 103 w 103"/>
                <a:gd name="T17" fmla="*/ 146 h 146"/>
                <a:gd name="T18" fmla="*/ 78 w 103"/>
                <a:gd name="T19" fmla="*/ 146 h 146"/>
                <a:gd name="T20" fmla="*/ 35 w 103"/>
                <a:gd name="T21" fmla="*/ 62 h 146"/>
                <a:gd name="T22" fmla="*/ 23 w 103"/>
                <a:gd name="T23" fmla="*/ 33 h 146"/>
                <a:gd name="T24" fmla="*/ 22 w 103"/>
                <a:gd name="T25" fmla="*/ 33 h 146"/>
                <a:gd name="T26" fmla="*/ 24 w 103"/>
                <a:gd name="T27" fmla="*/ 67 h 146"/>
                <a:gd name="T28" fmla="*/ 24 w 103"/>
                <a:gd name="T29" fmla="*/ 146 h 146"/>
                <a:gd name="T30" fmla="*/ 0 w 103"/>
                <a:gd name="T31" fmla="*/ 146 h 146"/>
                <a:gd name="T32" fmla="*/ 0 w 103"/>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46">
                  <a:moveTo>
                    <a:pt x="0" y="0"/>
                  </a:moveTo>
                  <a:cubicBezTo>
                    <a:pt x="26" y="0"/>
                    <a:pt x="26" y="0"/>
                    <a:pt x="26" y="0"/>
                  </a:cubicBezTo>
                  <a:cubicBezTo>
                    <a:pt x="69" y="85"/>
                    <a:pt x="69" y="85"/>
                    <a:pt x="69" y="85"/>
                  </a:cubicBezTo>
                  <a:cubicBezTo>
                    <a:pt x="73" y="93"/>
                    <a:pt x="77" y="104"/>
                    <a:pt x="81" y="113"/>
                  </a:cubicBezTo>
                  <a:cubicBezTo>
                    <a:pt x="82" y="113"/>
                    <a:pt x="82" y="113"/>
                    <a:pt x="82" y="113"/>
                  </a:cubicBezTo>
                  <a:cubicBezTo>
                    <a:pt x="81" y="101"/>
                    <a:pt x="80" y="89"/>
                    <a:pt x="80" y="80"/>
                  </a:cubicBezTo>
                  <a:cubicBezTo>
                    <a:pt x="80" y="0"/>
                    <a:pt x="80" y="0"/>
                    <a:pt x="80" y="0"/>
                  </a:cubicBezTo>
                  <a:cubicBezTo>
                    <a:pt x="103" y="0"/>
                    <a:pt x="103" y="0"/>
                    <a:pt x="103" y="0"/>
                  </a:cubicBezTo>
                  <a:cubicBezTo>
                    <a:pt x="103" y="146"/>
                    <a:pt x="103" y="146"/>
                    <a:pt x="103" y="146"/>
                  </a:cubicBezTo>
                  <a:cubicBezTo>
                    <a:pt x="78" y="146"/>
                    <a:pt x="78" y="146"/>
                    <a:pt x="78" y="146"/>
                  </a:cubicBezTo>
                  <a:cubicBezTo>
                    <a:pt x="35" y="62"/>
                    <a:pt x="35" y="62"/>
                    <a:pt x="35" y="62"/>
                  </a:cubicBezTo>
                  <a:cubicBezTo>
                    <a:pt x="30" y="53"/>
                    <a:pt x="27" y="44"/>
                    <a:pt x="23" y="33"/>
                  </a:cubicBezTo>
                  <a:cubicBezTo>
                    <a:pt x="22" y="33"/>
                    <a:pt x="22" y="33"/>
                    <a:pt x="22" y="33"/>
                  </a:cubicBezTo>
                  <a:cubicBezTo>
                    <a:pt x="23" y="43"/>
                    <a:pt x="24" y="56"/>
                    <a:pt x="24" y="67"/>
                  </a:cubicBezTo>
                  <a:cubicBezTo>
                    <a:pt x="24" y="146"/>
                    <a:pt x="24" y="146"/>
                    <a:pt x="24"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6" name="Freeform 16">
              <a:extLst>
                <a:ext uri="{FF2B5EF4-FFF2-40B4-BE49-F238E27FC236}">
                  <a16:creationId xmlns:a16="http://schemas.microsoft.com/office/drawing/2014/main" id="{7B720C57-D35A-B4DE-D278-F03C69F6AFAC}"/>
                </a:ext>
              </a:extLst>
            </p:cNvPr>
            <p:cNvSpPr>
              <a:spLocks noEditPoints="1"/>
            </p:cNvSpPr>
            <p:nvPr userDrawn="1"/>
          </p:nvSpPr>
          <p:spPr bwMode="auto">
            <a:xfrm>
              <a:off x="6946900" y="2787651"/>
              <a:ext cx="612775" cy="792163"/>
            </a:xfrm>
            <a:custGeom>
              <a:avLst/>
              <a:gdLst>
                <a:gd name="T0" fmla="*/ 75 w 113"/>
                <a:gd name="T1" fmla="*/ 91 h 146"/>
                <a:gd name="T2" fmla="*/ 63 w 113"/>
                <a:gd name="T3" fmla="*/ 48 h 146"/>
                <a:gd name="T4" fmla="*/ 57 w 113"/>
                <a:gd name="T5" fmla="*/ 22 h 146"/>
                <a:gd name="T6" fmla="*/ 56 w 113"/>
                <a:gd name="T7" fmla="*/ 22 h 146"/>
                <a:gd name="T8" fmla="*/ 50 w 113"/>
                <a:gd name="T9" fmla="*/ 48 h 146"/>
                <a:gd name="T10" fmla="*/ 39 w 113"/>
                <a:gd name="T11" fmla="*/ 91 h 146"/>
                <a:gd name="T12" fmla="*/ 75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5" y="91"/>
                  </a:moveTo>
                  <a:cubicBezTo>
                    <a:pt x="63" y="48"/>
                    <a:pt x="63" y="48"/>
                    <a:pt x="63" y="48"/>
                  </a:cubicBezTo>
                  <a:cubicBezTo>
                    <a:pt x="61" y="40"/>
                    <a:pt x="59" y="33"/>
                    <a:pt x="57" y="22"/>
                  </a:cubicBezTo>
                  <a:cubicBezTo>
                    <a:pt x="56" y="22"/>
                    <a:pt x="56" y="22"/>
                    <a:pt x="56" y="22"/>
                  </a:cubicBezTo>
                  <a:cubicBezTo>
                    <a:pt x="54" y="33"/>
                    <a:pt x="53" y="40"/>
                    <a:pt x="50" y="48"/>
                  </a:cubicBezTo>
                  <a:cubicBezTo>
                    <a:pt x="39" y="91"/>
                    <a:pt x="39" y="91"/>
                    <a:pt x="39" y="91"/>
                  </a:cubicBezTo>
                  <a:lnTo>
                    <a:pt x="75"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7" name="Freeform 17">
              <a:extLst>
                <a:ext uri="{FF2B5EF4-FFF2-40B4-BE49-F238E27FC236}">
                  <a16:creationId xmlns:a16="http://schemas.microsoft.com/office/drawing/2014/main" id="{1F7C8600-EFE6-7C3C-3D05-D64BD5074D6B}"/>
                </a:ext>
              </a:extLst>
            </p:cNvPr>
            <p:cNvSpPr>
              <a:spLocks/>
            </p:cNvSpPr>
            <p:nvPr userDrawn="1"/>
          </p:nvSpPr>
          <p:spPr bwMode="auto">
            <a:xfrm>
              <a:off x="7631113" y="2787651"/>
              <a:ext cx="433388" cy="792163"/>
            </a:xfrm>
            <a:custGeom>
              <a:avLst/>
              <a:gdLst>
                <a:gd name="T0" fmla="*/ 0 w 273"/>
                <a:gd name="T1" fmla="*/ 0 h 499"/>
                <a:gd name="T2" fmla="*/ 82 w 273"/>
                <a:gd name="T3" fmla="*/ 0 h 499"/>
                <a:gd name="T4" fmla="*/ 82 w 273"/>
                <a:gd name="T5" fmla="*/ 427 h 499"/>
                <a:gd name="T6" fmla="*/ 273 w 273"/>
                <a:gd name="T7" fmla="*/ 427 h 499"/>
                <a:gd name="T8" fmla="*/ 273 w 273"/>
                <a:gd name="T9" fmla="*/ 499 h 499"/>
                <a:gd name="T10" fmla="*/ 0 w 273"/>
                <a:gd name="T11" fmla="*/ 499 h 499"/>
                <a:gd name="T12" fmla="*/ 0 w 273"/>
                <a:gd name="T13" fmla="*/ 0 h 499"/>
              </a:gdLst>
              <a:ahLst/>
              <a:cxnLst>
                <a:cxn ang="0">
                  <a:pos x="T0" y="T1"/>
                </a:cxn>
                <a:cxn ang="0">
                  <a:pos x="T2" y="T3"/>
                </a:cxn>
                <a:cxn ang="0">
                  <a:pos x="T4" y="T5"/>
                </a:cxn>
                <a:cxn ang="0">
                  <a:pos x="T6" y="T7"/>
                </a:cxn>
                <a:cxn ang="0">
                  <a:pos x="T8" y="T9"/>
                </a:cxn>
                <a:cxn ang="0">
                  <a:pos x="T10" y="T11"/>
                </a:cxn>
                <a:cxn ang="0">
                  <a:pos x="T12" y="T13"/>
                </a:cxn>
              </a:cxnLst>
              <a:rect l="0" t="0" r="r" b="b"/>
              <a:pathLst>
                <a:path w="273" h="499">
                  <a:moveTo>
                    <a:pt x="0" y="0"/>
                  </a:moveTo>
                  <a:lnTo>
                    <a:pt x="82" y="0"/>
                  </a:lnTo>
                  <a:lnTo>
                    <a:pt x="82" y="427"/>
                  </a:lnTo>
                  <a:lnTo>
                    <a:pt x="273" y="427"/>
                  </a:lnTo>
                  <a:lnTo>
                    <a:pt x="273"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8" name="Freeform 18">
              <a:extLst>
                <a:ext uri="{FF2B5EF4-FFF2-40B4-BE49-F238E27FC236}">
                  <a16:creationId xmlns:a16="http://schemas.microsoft.com/office/drawing/2014/main" id="{1FB269A0-E8F5-3C5B-08E1-B451E337AEB3}"/>
                </a:ext>
              </a:extLst>
            </p:cNvPr>
            <p:cNvSpPr>
              <a:spLocks noEditPoints="1"/>
            </p:cNvSpPr>
            <p:nvPr userDrawn="1"/>
          </p:nvSpPr>
          <p:spPr bwMode="auto">
            <a:xfrm>
              <a:off x="3416300" y="4730751"/>
              <a:ext cx="614363" cy="792163"/>
            </a:xfrm>
            <a:custGeom>
              <a:avLst/>
              <a:gdLst>
                <a:gd name="T0" fmla="*/ 74 w 113"/>
                <a:gd name="T1" fmla="*/ 91 h 146"/>
                <a:gd name="T2" fmla="*/ 63 w 113"/>
                <a:gd name="T3" fmla="*/ 48 h 146"/>
                <a:gd name="T4" fmla="*/ 57 w 113"/>
                <a:gd name="T5" fmla="*/ 22 h 146"/>
                <a:gd name="T6" fmla="*/ 56 w 113"/>
                <a:gd name="T7" fmla="*/ 22 h 146"/>
                <a:gd name="T8" fmla="*/ 50 w 113"/>
                <a:gd name="T9" fmla="*/ 48 h 146"/>
                <a:gd name="T10" fmla="*/ 38 w 113"/>
                <a:gd name="T11" fmla="*/ 91 h 146"/>
                <a:gd name="T12" fmla="*/ 74 w 113"/>
                <a:gd name="T13" fmla="*/ 91 h 146"/>
                <a:gd name="T14" fmla="*/ 42 w 113"/>
                <a:gd name="T15" fmla="*/ 0 h 146"/>
                <a:gd name="T16" fmla="*/ 71 w 113"/>
                <a:gd name="T17" fmla="*/ 0 h 146"/>
                <a:gd name="T18" fmla="*/ 113 w 113"/>
                <a:gd name="T19" fmla="*/ 146 h 146"/>
                <a:gd name="T20" fmla="*/ 89 w 113"/>
                <a:gd name="T21" fmla="*/ 146 h 146"/>
                <a:gd name="T22" fmla="*/ 79 w 113"/>
                <a:gd name="T23" fmla="*/ 110 h 146"/>
                <a:gd name="T24" fmla="*/ 34 w 113"/>
                <a:gd name="T25" fmla="*/ 110 h 146"/>
                <a:gd name="T26" fmla="*/ 24 w 113"/>
                <a:gd name="T27" fmla="*/ 146 h 146"/>
                <a:gd name="T28" fmla="*/ 0 w 113"/>
                <a:gd name="T29" fmla="*/ 146 h 146"/>
                <a:gd name="T30" fmla="*/ 42 w 113"/>
                <a:gd name="T3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46">
                  <a:moveTo>
                    <a:pt x="74" y="91"/>
                  </a:moveTo>
                  <a:cubicBezTo>
                    <a:pt x="63" y="48"/>
                    <a:pt x="63" y="48"/>
                    <a:pt x="63" y="48"/>
                  </a:cubicBezTo>
                  <a:cubicBezTo>
                    <a:pt x="61" y="41"/>
                    <a:pt x="59" y="33"/>
                    <a:pt x="57" y="22"/>
                  </a:cubicBezTo>
                  <a:cubicBezTo>
                    <a:pt x="56" y="22"/>
                    <a:pt x="56" y="22"/>
                    <a:pt x="56" y="22"/>
                  </a:cubicBezTo>
                  <a:cubicBezTo>
                    <a:pt x="54" y="33"/>
                    <a:pt x="52" y="40"/>
                    <a:pt x="50" y="48"/>
                  </a:cubicBezTo>
                  <a:cubicBezTo>
                    <a:pt x="38" y="91"/>
                    <a:pt x="38" y="91"/>
                    <a:pt x="38" y="91"/>
                  </a:cubicBezTo>
                  <a:lnTo>
                    <a:pt x="74" y="91"/>
                  </a:lnTo>
                  <a:close/>
                  <a:moveTo>
                    <a:pt x="42" y="0"/>
                  </a:moveTo>
                  <a:cubicBezTo>
                    <a:pt x="71" y="0"/>
                    <a:pt x="71" y="0"/>
                    <a:pt x="71" y="0"/>
                  </a:cubicBezTo>
                  <a:cubicBezTo>
                    <a:pt x="113" y="146"/>
                    <a:pt x="113" y="146"/>
                    <a:pt x="113" y="146"/>
                  </a:cubicBezTo>
                  <a:cubicBezTo>
                    <a:pt x="89" y="146"/>
                    <a:pt x="89" y="146"/>
                    <a:pt x="89" y="146"/>
                  </a:cubicBezTo>
                  <a:cubicBezTo>
                    <a:pt x="79" y="110"/>
                    <a:pt x="79" y="110"/>
                    <a:pt x="79" y="110"/>
                  </a:cubicBezTo>
                  <a:cubicBezTo>
                    <a:pt x="34" y="110"/>
                    <a:pt x="34" y="110"/>
                    <a:pt x="34" y="110"/>
                  </a:cubicBezTo>
                  <a:cubicBezTo>
                    <a:pt x="24" y="146"/>
                    <a:pt x="24" y="146"/>
                    <a:pt x="24" y="146"/>
                  </a:cubicBezTo>
                  <a:cubicBezTo>
                    <a:pt x="0" y="146"/>
                    <a:pt x="0" y="146"/>
                    <a:pt x="0" y="146"/>
                  </a:cubicBezTo>
                  <a:lnTo>
                    <a:pt x="4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3" name="Freeform 19">
              <a:extLst>
                <a:ext uri="{FF2B5EF4-FFF2-40B4-BE49-F238E27FC236}">
                  <a16:creationId xmlns:a16="http://schemas.microsoft.com/office/drawing/2014/main" id="{DC5455FB-89FA-0860-C6DB-65EF1BCE8F6E}"/>
                </a:ext>
              </a:extLst>
            </p:cNvPr>
            <p:cNvSpPr>
              <a:spLocks noEditPoints="1"/>
            </p:cNvSpPr>
            <p:nvPr userDrawn="1"/>
          </p:nvSpPr>
          <p:spPr bwMode="auto">
            <a:xfrm>
              <a:off x="4079875" y="4730751"/>
              <a:ext cx="520700" cy="792163"/>
            </a:xfrm>
            <a:custGeom>
              <a:avLst/>
              <a:gdLst>
                <a:gd name="T0" fmla="*/ 41 w 96"/>
                <a:gd name="T1" fmla="*/ 73 h 146"/>
                <a:gd name="T2" fmla="*/ 64 w 96"/>
                <a:gd name="T3" fmla="*/ 46 h 146"/>
                <a:gd name="T4" fmla="*/ 41 w 96"/>
                <a:gd name="T5" fmla="*/ 20 h 146"/>
                <a:gd name="T6" fmla="*/ 23 w 96"/>
                <a:gd name="T7" fmla="*/ 20 h 146"/>
                <a:gd name="T8" fmla="*/ 23 w 96"/>
                <a:gd name="T9" fmla="*/ 73 h 146"/>
                <a:gd name="T10" fmla="*/ 41 w 96"/>
                <a:gd name="T11" fmla="*/ 73 h 146"/>
                <a:gd name="T12" fmla="*/ 0 w 96"/>
                <a:gd name="T13" fmla="*/ 0 h 146"/>
                <a:gd name="T14" fmla="*/ 43 w 96"/>
                <a:gd name="T15" fmla="*/ 0 h 146"/>
                <a:gd name="T16" fmla="*/ 89 w 96"/>
                <a:gd name="T17" fmla="*/ 45 h 146"/>
                <a:gd name="T18" fmla="*/ 64 w 96"/>
                <a:gd name="T19" fmla="*/ 88 h 146"/>
                <a:gd name="T20" fmla="*/ 64 w 96"/>
                <a:gd name="T21" fmla="*/ 89 h 146"/>
                <a:gd name="T22" fmla="*/ 96 w 96"/>
                <a:gd name="T23" fmla="*/ 143 h 146"/>
                <a:gd name="T24" fmla="*/ 96 w 96"/>
                <a:gd name="T25" fmla="*/ 146 h 146"/>
                <a:gd name="T26" fmla="*/ 71 w 96"/>
                <a:gd name="T27" fmla="*/ 146 h 146"/>
                <a:gd name="T28" fmla="*/ 40 w 96"/>
                <a:gd name="T29" fmla="*/ 93 h 146"/>
                <a:gd name="T30" fmla="*/ 23 w 96"/>
                <a:gd name="T31" fmla="*/ 93 h 146"/>
                <a:gd name="T32" fmla="*/ 23 w 96"/>
                <a:gd name="T33" fmla="*/ 146 h 146"/>
                <a:gd name="T34" fmla="*/ 0 w 96"/>
                <a:gd name="T35" fmla="*/ 146 h 146"/>
                <a:gd name="T36" fmla="*/ 0 w 96"/>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146">
                  <a:moveTo>
                    <a:pt x="41" y="73"/>
                  </a:moveTo>
                  <a:cubicBezTo>
                    <a:pt x="58" y="73"/>
                    <a:pt x="64" y="62"/>
                    <a:pt x="64" y="46"/>
                  </a:cubicBezTo>
                  <a:cubicBezTo>
                    <a:pt x="64" y="32"/>
                    <a:pt x="58" y="20"/>
                    <a:pt x="41" y="20"/>
                  </a:cubicBezTo>
                  <a:cubicBezTo>
                    <a:pt x="23" y="20"/>
                    <a:pt x="23" y="20"/>
                    <a:pt x="23" y="20"/>
                  </a:cubicBezTo>
                  <a:cubicBezTo>
                    <a:pt x="23" y="73"/>
                    <a:pt x="23" y="73"/>
                    <a:pt x="23" y="73"/>
                  </a:cubicBezTo>
                  <a:lnTo>
                    <a:pt x="41" y="73"/>
                  </a:lnTo>
                  <a:close/>
                  <a:moveTo>
                    <a:pt x="0" y="0"/>
                  </a:moveTo>
                  <a:cubicBezTo>
                    <a:pt x="43" y="0"/>
                    <a:pt x="43" y="0"/>
                    <a:pt x="43" y="0"/>
                  </a:cubicBezTo>
                  <a:cubicBezTo>
                    <a:pt x="74" y="0"/>
                    <a:pt x="89" y="17"/>
                    <a:pt x="89" y="45"/>
                  </a:cubicBezTo>
                  <a:cubicBezTo>
                    <a:pt x="89" y="66"/>
                    <a:pt x="79" y="83"/>
                    <a:pt x="64" y="88"/>
                  </a:cubicBezTo>
                  <a:cubicBezTo>
                    <a:pt x="64" y="89"/>
                    <a:pt x="64" y="89"/>
                    <a:pt x="64" y="89"/>
                  </a:cubicBezTo>
                  <a:cubicBezTo>
                    <a:pt x="71" y="97"/>
                    <a:pt x="91" y="140"/>
                    <a:pt x="96" y="143"/>
                  </a:cubicBezTo>
                  <a:cubicBezTo>
                    <a:pt x="96" y="146"/>
                    <a:pt x="96" y="146"/>
                    <a:pt x="96" y="146"/>
                  </a:cubicBezTo>
                  <a:cubicBezTo>
                    <a:pt x="71" y="146"/>
                    <a:pt x="71" y="146"/>
                    <a:pt x="71" y="146"/>
                  </a:cubicBezTo>
                  <a:cubicBezTo>
                    <a:pt x="64" y="142"/>
                    <a:pt x="46" y="97"/>
                    <a:pt x="40" y="93"/>
                  </a:cubicBezTo>
                  <a:cubicBezTo>
                    <a:pt x="23" y="93"/>
                    <a:pt x="23" y="93"/>
                    <a:pt x="23" y="93"/>
                  </a:cubicBezTo>
                  <a:cubicBezTo>
                    <a:pt x="23" y="146"/>
                    <a:pt x="23" y="146"/>
                    <a:pt x="23" y="146"/>
                  </a:cubicBezTo>
                  <a:cubicBezTo>
                    <a:pt x="0" y="146"/>
                    <a:pt x="0" y="146"/>
                    <a:pt x="0"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4" name="Freeform 20">
              <a:extLst>
                <a:ext uri="{FF2B5EF4-FFF2-40B4-BE49-F238E27FC236}">
                  <a16:creationId xmlns:a16="http://schemas.microsoft.com/office/drawing/2014/main" id="{23C756A3-131C-B588-90B5-6E831A2C81D6}"/>
                </a:ext>
              </a:extLst>
            </p:cNvPr>
            <p:cNvSpPr>
              <a:spLocks/>
            </p:cNvSpPr>
            <p:nvPr userDrawn="1"/>
          </p:nvSpPr>
          <p:spPr bwMode="auto">
            <a:xfrm>
              <a:off x="4643438" y="4719638"/>
              <a:ext cx="592138" cy="814388"/>
            </a:xfrm>
            <a:custGeom>
              <a:avLst/>
              <a:gdLst>
                <a:gd name="T0" fmla="*/ 25 w 109"/>
                <a:gd name="T1" fmla="*/ 75 h 150"/>
                <a:gd name="T2" fmla="*/ 58 w 109"/>
                <a:gd name="T3" fmla="*/ 129 h 150"/>
                <a:gd name="T4" fmla="*/ 85 w 109"/>
                <a:gd name="T5" fmla="*/ 94 h 150"/>
                <a:gd name="T6" fmla="*/ 108 w 109"/>
                <a:gd name="T7" fmla="*/ 95 h 150"/>
                <a:gd name="T8" fmla="*/ 109 w 109"/>
                <a:gd name="T9" fmla="*/ 99 h 150"/>
                <a:gd name="T10" fmla="*/ 58 w 109"/>
                <a:gd name="T11" fmla="*/ 150 h 150"/>
                <a:gd name="T12" fmla="*/ 0 w 109"/>
                <a:gd name="T13" fmla="*/ 75 h 150"/>
                <a:gd name="T14" fmla="*/ 58 w 109"/>
                <a:gd name="T15" fmla="*/ 0 h 150"/>
                <a:gd name="T16" fmla="*/ 109 w 109"/>
                <a:gd name="T17" fmla="*/ 49 h 150"/>
                <a:gd name="T18" fmla="*/ 109 w 109"/>
                <a:gd name="T19" fmla="*/ 55 h 150"/>
                <a:gd name="T20" fmla="*/ 85 w 109"/>
                <a:gd name="T21" fmla="*/ 56 h 150"/>
                <a:gd name="T22" fmla="*/ 58 w 109"/>
                <a:gd name="T23" fmla="*/ 21 h 150"/>
                <a:gd name="T24" fmla="*/ 25 w 109"/>
                <a:gd name="T2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50">
                  <a:moveTo>
                    <a:pt x="25" y="75"/>
                  </a:moveTo>
                  <a:cubicBezTo>
                    <a:pt x="25" y="111"/>
                    <a:pt x="38" y="129"/>
                    <a:pt x="58" y="129"/>
                  </a:cubicBezTo>
                  <a:cubicBezTo>
                    <a:pt x="77" y="129"/>
                    <a:pt x="85" y="116"/>
                    <a:pt x="85" y="94"/>
                  </a:cubicBezTo>
                  <a:cubicBezTo>
                    <a:pt x="108" y="95"/>
                    <a:pt x="108" y="95"/>
                    <a:pt x="108" y="95"/>
                  </a:cubicBezTo>
                  <a:cubicBezTo>
                    <a:pt x="109" y="96"/>
                    <a:pt x="109" y="98"/>
                    <a:pt x="109" y="99"/>
                  </a:cubicBezTo>
                  <a:cubicBezTo>
                    <a:pt x="109" y="129"/>
                    <a:pt x="94" y="150"/>
                    <a:pt x="58" y="150"/>
                  </a:cubicBezTo>
                  <a:cubicBezTo>
                    <a:pt x="23" y="150"/>
                    <a:pt x="0" y="124"/>
                    <a:pt x="0" y="75"/>
                  </a:cubicBezTo>
                  <a:cubicBezTo>
                    <a:pt x="0" y="27"/>
                    <a:pt x="23" y="0"/>
                    <a:pt x="58" y="0"/>
                  </a:cubicBezTo>
                  <a:cubicBezTo>
                    <a:pt x="102" y="0"/>
                    <a:pt x="109" y="32"/>
                    <a:pt x="109" y="49"/>
                  </a:cubicBezTo>
                  <a:cubicBezTo>
                    <a:pt x="109" y="51"/>
                    <a:pt x="109" y="54"/>
                    <a:pt x="109" y="55"/>
                  </a:cubicBezTo>
                  <a:cubicBezTo>
                    <a:pt x="85" y="56"/>
                    <a:pt x="85" y="56"/>
                    <a:pt x="85" y="56"/>
                  </a:cubicBezTo>
                  <a:cubicBezTo>
                    <a:pt x="85" y="34"/>
                    <a:pt x="77" y="21"/>
                    <a:pt x="58" y="21"/>
                  </a:cubicBezTo>
                  <a:cubicBezTo>
                    <a:pt x="38" y="21"/>
                    <a:pt x="25" y="40"/>
                    <a:pt x="25"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5" name="Freeform 21">
              <a:extLst>
                <a:ext uri="{FF2B5EF4-FFF2-40B4-BE49-F238E27FC236}">
                  <a16:creationId xmlns:a16="http://schemas.microsoft.com/office/drawing/2014/main" id="{B8DC1352-F3ED-B1D2-3E90-B5260BBC9A5C}"/>
                </a:ext>
              </a:extLst>
            </p:cNvPr>
            <p:cNvSpPr>
              <a:spLocks/>
            </p:cNvSpPr>
            <p:nvPr userDrawn="1"/>
          </p:nvSpPr>
          <p:spPr bwMode="auto">
            <a:xfrm>
              <a:off x="5338763" y="4730751"/>
              <a:ext cx="565150" cy="792163"/>
            </a:xfrm>
            <a:custGeom>
              <a:avLst/>
              <a:gdLst>
                <a:gd name="T0" fmla="*/ 0 w 356"/>
                <a:gd name="T1" fmla="*/ 0 h 499"/>
                <a:gd name="T2" fmla="*/ 82 w 356"/>
                <a:gd name="T3" fmla="*/ 0 h 499"/>
                <a:gd name="T4" fmla="*/ 82 w 356"/>
                <a:gd name="T5" fmla="*/ 212 h 499"/>
                <a:gd name="T6" fmla="*/ 277 w 356"/>
                <a:gd name="T7" fmla="*/ 212 h 499"/>
                <a:gd name="T8" fmla="*/ 277 w 356"/>
                <a:gd name="T9" fmla="*/ 0 h 499"/>
                <a:gd name="T10" fmla="*/ 356 w 356"/>
                <a:gd name="T11" fmla="*/ 0 h 499"/>
                <a:gd name="T12" fmla="*/ 356 w 356"/>
                <a:gd name="T13" fmla="*/ 499 h 499"/>
                <a:gd name="T14" fmla="*/ 277 w 356"/>
                <a:gd name="T15" fmla="*/ 499 h 499"/>
                <a:gd name="T16" fmla="*/ 277 w 356"/>
                <a:gd name="T17" fmla="*/ 284 h 499"/>
                <a:gd name="T18" fmla="*/ 82 w 356"/>
                <a:gd name="T19" fmla="*/ 284 h 499"/>
                <a:gd name="T20" fmla="*/ 82 w 356"/>
                <a:gd name="T21" fmla="*/ 499 h 499"/>
                <a:gd name="T22" fmla="*/ 0 w 356"/>
                <a:gd name="T23" fmla="*/ 499 h 499"/>
                <a:gd name="T24" fmla="*/ 0 w 356"/>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6" h="499">
                  <a:moveTo>
                    <a:pt x="0" y="0"/>
                  </a:moveTo>
                  <a:lnTo>
                    <a:pt x="82" y="0"/>
                  </a:lnTo>
                  <a:lnTo>
                    <a:pt x="82" y="212"/>
                  </a:lnTo>
                  <a:lnTo>
                    <a:pt x="277" y="212"/>
                  </a:lnTo>
                  <a:lnTo>
                    <a:pt x="277" y="0"/>
                  </a:lnTo>
                  <a:lnTo>
                    <a:pt x="356" y="0"/>
                  </a:lnTo>
                  <a:lnTo>
                    <a:pt x="356" y="499"/>
                  </a:lnTo>
                  <a:lnTo>
                    <a:pt x="277" y="499"/>
                  </a:lnTo>
                  <a:lnTo>
                    <a:pt x="277" y="284"/>
                  </a:lnTo>
                  <a:lnTo>
                    <a:pt x="82" y="284"/>
                  </a:lnTo>
                  <a:lnTo>
                    <a:pt x="82"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6" name="Rectangle 22">
              <a:extLst>
                <a:ext uri="{FF2B5EF4-FFF2-40B4-BE49-F238E27FC236}">
                  <a16:creationId xmlns:a16="http://schemas.microsoft.com/office/drawing/2014/main" id="{71234C42-19B3-ED6F-0C2D-0022E0279C62}"/>
                </a:ext>
              </a:extLst>
            </p:cNvPr>
            <p:cNvSpPr>
              <a:spLocks noChangeArrowheads="1"/>
            </p:cNvSpPr>
            <p:nvPr userDrawn="1"/>
          </p:nvSpPr>
          <p:spPr bwMode="auto">
            <a:xfrm>
              <a:off x="6072188" y="4730751"/>
              <a:ext cx="130175" cy="792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7" name="Freeform 23">
              <a:extLst>
                <a:ext uri="{FF2B5EF4-FFF2-40B4-BE49-F238E27FC236}">
                  <a16:creationId xmlns:a16="http://schemas.microsoft.com/office/drawing/2014/main" id="{F46BB90A-7E85-AF05-8A32-352A1345EF94}"/>
                </a:ext>
              </a:extLst>
            </p:cNvPr>
            <p:cNvSpPr>
              <a:spLocks/>
            </p:cNvSpPr>
            <p:nvPr userDrawn="1"/>
          </p:nvSpPr>
          <p:spPr bwMode="auto">
            <a:xfrm>
              <a:off x="6305550" y="4730751"/>
              <a:ext cx="603250" cy="792163"/>
            </a:xfrm>
            <a:custGeom>
              <a:avLst/>
              <a:gdLst>
                <a:gd name="T0" fmla="*/ 0 w 111"/>
                <a:gd name="T1" fmla="*/ 0 h 146"/>
                <a:gd name="T2" fmla="*/ 25 w 111"/>
                <a:gd name="T3" fmla="*/ 0 h 146"/>
                <a:gd name="T4" fmla="*/ 47 w 111"/>
                <a:gd name="T5" fmla="*/ 84 h 146"/>
                <a:gd name="T6" fmla="*/ 55 w 111"/>
                <a:gd name="T7" fmla="*/ 122 h 146"/>
                <a:gd name="T8" fmla="*/ 56 w 111"/>
                <a:gd name="T9" fmla="*/ 122 h 146"/>
                <a:gd name="T10" fmla="*/ 64 w 111"/>
                <a:gd name="T11" fmla="*/ 84 h 146"/>
                <a:gd name="T12" fmla="*/ 86 w 111"/>
                <a:gd name="T13" fmla="*/ 0 h 146"/>
                <a:gd name="T14" fmla="*/ 111 w 111"/>
                <a:gd name="T15" fmla="*/ 0 h 146"/>
                <a:gd name="T16" fmla="*/ 69 w 111"/>
                <a:gd name="T17" fmla="*/ 146 h 146"/>
                <a:gd name="T18" fmla="*/ 42 w 111"/>
                <a:gd name="T19" fmla="*/ 146 h 146"/>
                <a:gd name="T20" fmla="*/ 0 w 111"/>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6">
                  <a:moveTo>
                    <a:pt x="0" y="0"/>
                  </a:moveTo>
                  <a:cubicBezTo>
                    <a:pt x="25" y="0"/>
                    <a:pt x="25" y="0"/>
                    <a:pt x="25" y="0"/>
                  </a:cubicBezTo>
                  <a:cubicBezTo>
                    <a:pt x="47" y="84"/>
                    <a:pt x="47" y="84"/>
                    <a:pt x="47" y="84"/>
                  </a:cubicBezTo>
                  <a:cubicBezTo>
                    <a:pt x="51" y="97"/>
                    <a:pt x="52" y="109"/>
                    <a:pt x="55" y="122"/>
                  </a:cubicBezTo>
                  <a:cubicBezTo>
                    <a:pt x="56" y="122"/>
                    <a:pt x="56" y="122"/>
                    <a:pt x="56" y="122"/>
                  </a:cubicBezTo>
                  <a:cubicBezTo>
                    <a:pt x="59" y="109"/>
                    <a:pt x="61" y="97"/>
                    <a:pt x="64" y="84"/>
                  </a:cubicBezTo>
                  <a:cubicBezTo>
                    <a:pt x="86" y="0"/>
                    <a:pt x="86" y="0"/>
                    <a:pt x="86" y="0"/>
                  </a:cubicBezTo>
                  <a:cubicBezTo>
                    <a:pt x="111" y="0"/>
                    <a:pt x="111" y="0"/>
                    <a:pt x="111" y="0"/>
                  </a:cubicBezTo>
                  <a:cubicBezTo>
                    <a:pt x="69" y="146"/>
                    <a:pt x="69" y="146"/>
                    <a:pt x="69" y="146"/>
                  </a:cubicBezTo>
                  <a:cubicBezTo>
                    <a:pt x="42" y="146"/>
                    <a:pt x="42" y="146"/>
                    <a:pt x="42" y="146"/>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8" name="Freeform 24">
              <a:extLst>
                <a:ext uri="{FF2B5EF4-FFF2-40B4-BE49-F238E27FC236}">
                  <a16:creationId xmlns:a16="http://schemas.microsoft.com/office/drawing/2014/main" id="{17AA9C3D-F40E-3F84-162D-3B7C745109C1}"/>
                </a:ext>
              </a:extLst>
            </p:cNvPr>
            <p:cNvSpPr>
              <a:spLocks/>
            </p:cNvSpPr>
            <p:nvPr userDrawn="1"/>
          </p:nvSpPr>
          <p:spPr bwMode="auto">
            <a:xfrm>
              <a:off x="6996113" y="4730751"/>
              <a:ext cx="450850" cy="792163"/>
            </a:xfrm>
            <a:custGeom>
              <a:avLst/>
              <a:gdLst>
                <a:gd name="T0" fmla="*/ 0 w 284"/>
                <a:gd name="T1" fmla="*/ 0 h 499"/>
                <a:gd name="T2" fmla="*/ 284 w 284"/>
                <a:gd name="T3" fmla="*/ 0 h 499"/>
                <a:gd name="T4" fmla="*/ 284 w 284"/>
                <a:gd name="T5" fmla="*/ 72 h 499"/>
                <a:gd name="T6" fmla="*/ 78 w 284"/>
                <a:gd name="T7" fmla="*/ 72 h 499"/>
                <a:gd name="T8" fmla="*/ 78 w 284"/>
                <a:gd name="T9" fmla="*/ 212 h 499"/>
                <a:gd name="T10" fmla="*/ 253 w 284"/>
                <a:gd name="T11" fmla="*/ 212 h 499"/>
                <a:gd name="T12" fmla="*/ 253 w 284"/>
                <a:gd name="T13" fmla="*/ 281 h 499"/>
                <a:gd name="T14" fmla="*/ 78 w 284"/>
                <a:gd name="T15" fmla="*/ 281 h 499"/>
                <a:gd name="T16" fmla="*/ 78 w 284"/>
                <a:gd name="T17" fmla="*/ 428 h 499"/>
                <a:gd name="T18" fmla="*/ 284 w 284"/>
                <a:gd name="T19" fmla="*/ 428 h 499"/>
                <a:gd name="T20" fmla="*/ 284 w 284"/>
                <a:gd name="T21" fmla="*/ 499 h 499"/>
                <a:gd name="T22" fmla="*/ 0 w 284"/>
                <a:gd name="T23" fmla="*/ 499 h 499"/>
                <a:gd name="T24" fmla="*/ 0 w 284"/>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99">
                  <a:moveTo>
                    <a:pt x="0" y="0"/>
                  </a:moveTo>
                  <a:lnTo>
                    <a:pt x="284" y="0"/>
                  </a:lnTo>
                  <a:lnTo>
                    <a:pt x="284" y="72"/>
                  </a:lnTo>
                  <a:lnTo>
                    <a:pt x="78" y="72"/>
                  </a:lnTo>
                  <a:lnTo>
                    <a:pt x="78" y="212"/>
                  </a:lnTo>
                  <a:lnTo>
                    <a:pt x="253" y="212"/>
                  </a:lnTo>
                  <a:lnTo>
                    <a:pt x="253" y="281"/>
                  </a:lnTo>
                  <a:lnTo>
                    <a:pt x="78" y="281"/>
                  </a:lnTo>
                  <a:lnTo>
                    <a:pt x="78" y="428"/>
                  </a:lnTo>
                  <a:lnTo>
                    <a:pt x="284" y="428"/>
                  </a:lnTo>
                  <a:lnTo>
                    <a:pt x="284" y="499"/>
                  </a:lnTo>
                  <a:lnTo>
                    <a:pt x="0" y="49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49" name="Freeform 25">
              <a:extLst>
                <a:ext uri="{FF2B5EF4-FFF2-40B4-BE49-F238E27FC236}">
                  <a16:creationId xmlns:a16="http://schemas.microsoft.com/office/drawing/2014/main" id="{5ADAAC86-E1C8-217B-FD2D-5F3B1217C984}"/>
                </a:ext>
              </a:extLst>
            </p:cNvPr>
            <p:cNvSpPr>
              <a:spLocks/>
            </p:cNvSpPr>
            <p:nvPr userDrawn="1"/>
          </p:nvSpPr>
          <p:spPr bwMode="auto">
            <a:xfrm>
              <a:off x="7516813" y="4719638"/>
              <a:ext cx="511175" cy="814388"/>
            </a:xfrm>
            <a:custGeom>
              <a:avLst/>
              <a:gdLst>
                <a:gd name="T0" fmla="*/ 24 w 94"/>
                <a:gd name="T1" fmla="*/ 99 h 150"/>
                <a:gd name="T2" fmla="*/ 24 w 94"/>
                <a:gd name="T3" fmla="*/ 104 h 150"/>
                <a:gd name="T4" fmla="*/ 47 w 94"/>
                <a:gd name="T5" fmla="*/ 129 h 150"/>
                <a:gd name="T6" fmla="*/ 69 w 94"/>
                <a:gd name="T7" fmla="*/ 110 h 150"/>
                <a:gd name="T8" fmla="*/ 54 w 94"/>
                <a:gd name="T9" fmla="*/ 89 h 150"/>
                <a:gd name="T10" fmla="*/ 31 w 94"/>
                <a:gd name="T11" fmla="*/ 80 h 150"/>
                <a:gd name="T12" fmla="*/ 2 w 94"/>
                <a:gd name="T13" fmla="*/ 41 h 150"/>
                <a:gd name="T14" fmla="*/ 47 w 94"/>
                <a:gd name="T15" fmla="*/ 0 h 150"/>
                <a:gd name="T16" fmla="*/ 91 w 94"/>
                <a:gd name="T17" fmla="*/ 40 h 150"/>
                <a:gd name="T18" fmla="*/ 90 w 94"/>
                <a:gd name="T19" fmla="*/ 47 h 150"/>
                <a:gd name="T20" fmla="*/ 67 w 94"/>
                <a:gd name="T21" fmla="*/ 48 h 150"/>
                <a:gd name="T22" fmla="*/ 67 w 94"/>
                <a:gd name="T23" fmla="*/ 43 h 150"/>
                <a:gd name="T24" fmla="*/ 47 w 94"/>
                <a:gd name="T25" fmla="*/ 21 h 150"/>
                <a:gd name="T26" fmla="*/ 26 w 94"/>
                <a:gd name="T27" fmla="*/ 40 h 150"/>
                <a:gd name="T28" fmla="*/ 41 w 94"/>
                <a:gd name="T29" fmla="*/ 60 h 150"/>
                <a:gd name="T30" fmla="*/ 65 w 94"/>
                <a:gd name="T31" fmla="*/ 69 h 150"/>
                <a:gd name="T32" fmla="*/ 94 w 94"/>
                <a:gd name="T33" fmla="*/ 108 h 150"/>
                <a:gd name="T34" fmla="*/ 46 w 94"/>
                <a:gd name="T35" fmla="*/ 150 h 150"/>
                <a:gd name="T36" fmla="*/ 0 w 94"/>
                <a:gd name="T37" fmla="*/ 106 h 150"/>
                <a:gd name="T38" fmla="*/ 1 w 94"/>
                <a:gd name="T39" fmla="*/ 99 h 150"/>
                <a:gd name="T40" fmla="*/ 24 w 94"/>
                <a:gd name="T41" fmla="*/ 9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50">
                  <a:moveTo>
                    <a:pt x="24" y="99"/>
                  </a:moveTo>
                  <a:cubicBezTo>
                    <a:pt x="24" y="100"/>
                    <a:pt x="24" y="102"/>
                    <a:pt x="24" y="104"/>
                  </a:cubicBezTo>
                  <a:cubicBezTo>
                    <a:pt x="24" y="117"/>
                    <a:pt x="29" y="129"/>
                    <a:pt x="47" y="129"/>
                  </a:cubicBezTo>
                  <a:cubicBezTo>
                    <a:pt x="62" y="129"/>
                    <a:pt x="69" y="121"/>
                    <a:pt x="69" y="110"/>
                  </a:cubicBezTo>
                  <a:cubicBezTo>
                    <a:pt x="69" y="99"/>
                    <a:pt x="65" y="93"/>
                    <a:pt x="54" y="89"/>
                  </a:cubicBezTo>
                  <a:cubicBezTo>
                    <a:pt x="31" y="80"/>
                    <a:pt x="31" y="80"/>
                    <a:pt x="31" y="80"/>
                  </a:cubicBezTo>
                  <a:cubicBezTo>
                    <a:pt x="14" y="74"/>
                    <a:pt x="2" y="64"/>
                    <a:pt x="2" y="41"/>
                  </a:cubicBezTo>
                  <a:cubicBezTo>
                    <a:pt x="2" y="17"/>
                    <a:pt x="18" y="0"/>
                    <a:pt x="47" y="0"/>
                  </a:cubicBezTo>
                  <a:cubicBezTo>
                    <a:pt x="84" y="0"/>
                    <a:pt x="91" y="25"/>
                    <a:pt x="91" y="40"/>
                  </a:cubicBezTo>
                  <a:cubicBezTo>
                    <a:pt x="91" y="42"/>
                    <a:pt x="91" y="45"/>
                    <a:pt x="90" y="47"/>
                  </a:cubicBezTo>
                  <a:cubicBezTo>
                    <a:pt x="67" y="48"/>
                    <a:pt x="67" y="48"/>
                    <a:pt x="67" y="48"/>
                  </a:cubicBezTo>
                  <a:cubicBezTo>
                    <a:pt x="67" y="46"/>
                    <a:pt x="67" y="44"/>
                    <a:pt x="67" y="43"/>
                  </a:cubicBezTo>
                  <a:cubicBezTo>
                    <a:pt x="67" y="31"/>
                    <a:pt x="63" y="21"/>
                    <a:pt x="47" y="21"/>
                  </a:cubicBezTo>
                  <a:cubicBezTo>
                    <a:pt x="32" y="21"/>
                    <a:pt x="26" y="29"/>
                    <a:pt x="26" y="40"/>
                  </a:cubicBezTo>
                  <a:cubicBezTo>
                    <a:pt x="26" y="52"/>
                    <a:pt x="32" y="57"/>
                    <a:pt x="41" y="60"/>
                  </a:cubicBezTo>
                  <a:cubicBezTo>
                    <a:pt x="65" y="69"/>
                    <a:pt x="65" y="69"/>
                    <a:pt x="65" y="69"/>
                  </a:cubicBezTo>
                  <a:cubicBezTo>
                    <a:pt x="83" y="76"/>
                    <a:pt x="94" y="87"/>
                    <a:pt x="94" y="108"/>
                  </a:cubicBezTo>
                  <a:cubicBezTo>
                    <a:pt x="94" y="133"/>
                    <a:pt x="78" y="150"/>
                    <a:pt x="46" y="150"/>
                  </a:cubicBezTo>
                  <a:cubicBezTo>
                    <a:pt x="6" y="150"/>
                    <a:pt x="0" y="123"/>
                    <a:pt x="0" y="106"/>
                  </a:cubicBezTo>
                  <a:cubicBezTo>
                    <a:pt x="0" y="104"/>
                    <a:pt x="0" y="102"/>
                    <a:pt x="1" y="99"/>
                  </a:cubicBezTo>
                  <a:lnTo>
                    <a:pt x="24" y="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0" name="Line 26">
              <a:extLst>
                <a:ext uri="{FF2B5EF4-FFF2-40B4-BE49-F238E27FC236}">
                  <a16:creationId xmlns:a16="http://schemas.microsoft.com/office/drawing/2014/main" id="{24828E4D-3443-137A-0BB1-C8A4402565D0}"/>
                </a:ext>
              </a:extLst>
            </p:cNvPr>
            <p:cNvSpPr>
              <a:spLocks noChangeShapeType="1"/>
            </p:cNvSpPr>
            <p:nvPr userDrawn="1"/>
          </p:nvSpPr>
          <p:spPr bwMode="auto">
            <a:xfrm>
              <a:off x="2862263" y="2233613"/>
              <a:ext cx="591978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GB"/>
                <a:t> </a:t>
              </a:r>
              <a:endParaRPr lang="ar-SA"/>
            </a:p>
          </p:txBody>
        </p:sp>
        <p:sp>
          <p:nvSpPr>
            <p:cNvPr id="51" name="Line 27">
              <a:extLst>
                <a:ext uri="{FF2B5EF4-FFF2-40B4-BE49-F238E27FC236}">
                  <a16:creationId xmlns:a16="http://schemas.microsoft.com/office/drawing/2014/main" id="{A1B34373-644D-9EF9-51D1-172406018136}"/>
                </a:ext>
              </a:extLst>
            </p:cNvPr>
            <p:cNvSpPr>
              <a:spLocks noChangeShapeType="1"/>
            </p:cNvSpPr>
            <p:nvPr userDrawn="1"/>
          </p:nvSpPr>
          <p:spPr bwMode="auto">
            <a:xfrm>
              <a:off x="5784850" y="180976"/>
              <a:ext cx="0" cy="20526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2" name="Line 29">
              <a:extLst>
                <a:ext uri="{FF2B5EF4-FFF2-40B4-BE49-F238E27FC236}">
                  <a16:creationId xmlns:a16="http://schemas.microsoft.com/office/drawing/2014/main" id="{425040AC-1E9E-666F-D8DC-C10AF6D6BCD6}"/>
                </a:ext>
              </a:extLst>
            </p:cNvPr>
            <p:cNvSpPr>
              <a:spLocks noChangeShapeType="1"/>
            </p:cNvSpPr>
            <p:nvPr userDrawn="1"/>
          </p:nvSpPr>
          <p:spPr bwMode="auto">
            <a:xfrm>
              <a:off x="2857500" y="4176713"/>
              <a:ext cx="59245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9" name="Picture Placeholder 9">
            <a:extLst>
              <a:ext uri="{FF2B5EF4-FFF2-40B4-BE49-F238E27FC236}">
                <a16:creationId xmlns:a16="http://schemas.microsoft.com/office/drawing/2014/main" id="{000C27CB-E83C-CDC6-A8E1-49777CF54CD2}"/>
              </a:ext>
            </a:extLst>
          </p:cNvPr>
          <p:cNvSpPr>
            <a:spLocks noGrp="1"/>
          </p:cNvSpPr>
          <p:nvPr>
            <p:ph type="pic" sz="quarter" idx="13" hasCustomPrompt="1"/>
          </p:nvPr>
        </p:nvSpPr>
        <p:spPr>
          <a:xfrm>
            <a:off x="5113344" y="294881"/>
            <a:ext cx="6785761" cy="5741588"/>
          </a:xfrm>
          <a:solidFill>
            <a:schemeClr val="bg1">
              <a:lumMod val="85000"/>
            </a:schemeClr>
          </a:solidFill>
          <a:ln w="19050">
            <a:noFill/>
            <a:miter lim="800000"/>
          </a:ln>
        </p:spPr>
        <p:txBody>
          <a:bodyPr/>
          <a:lstStyle>
            <a:lvl1pPr>
              <a:defRPr sz="1200"/>
            </a:lvl1pPr>
          </a:lstStyle>
          <a:p>
            <a:r>
              <a:rPr lang="en-GB"/>
              <a:t>Add picture</a:t>
            </a:r>
            <a:endParaRPr lang="ar-SA"/>
          </a:p>
        </p:txBody>
      </p:sp>
      <p:sp>
        <p:nvSpPr>
          <p:cNvPr id="20" name="Rectangle 19">
            <a:extLst>
              <a:ext uri="{FF2B5EF4-FFF2-40B4-BE49-F238E27FC236}">
                <a16:creationId xmlns:a16="http://schemas.microsoft.com/office/drawing/2014/main" id="{D7A00B3E-D6B4-DD53-BAC9-B32C815B4AB2}"/>
              </a:ext>
            </a:extLst>
          </p:cNvPr>
          <p:cNvSpPr/>
          <p:nvPr userDrawn="1"/>
        </p:nvSpPr>
        <p:spPr>
          <a:xfrm>
            <a:off x="5103813" y="284164"/>
            <a:ext cx="6804025" cy="57607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ar-SA" sz="1400" err="1">
              <a:solidFill>
                <a:schemeClr val="tx1"/>
              </a:solidFill>
            </a:endParaRPr>
          </a:p>
        </p:txBody>
      </p:sp>
    </p:spTree>
    <p:extLst>
      <p:ext uri="{BB962C8B-B14F-4D97-AF65-F5344CB8AC3E}">
        <p14:creationId xmlns:p14="http://schemas.microsoft.com/office/powerpoint/2010/main" val="38210353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CE3174-80BB-2116-F60F-547779A5706F}"/>
              </a:ext>
            </a:extLst>
          </p:cNvPr>
          <p:cNvSpPr/>
          <p:nvPr userDrawn="1"/>
        </p:nvSpPr>
        <p:spPr>
          <a:xfrm>
            <a:off x="284163" y="284163"/>
            <a:ext cx="11623674" cy="60052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2" name="Title 1">
            <a:extLst>
              <a:ext uri="{FF2B5EF4-FFF2-40B4-BE49-F238E27FC236}">
                <a16:creationId xmlns:a16="http://schemas.microsoft.com/office/drawing/2014/main" id="{43DE1B9C-28C7-BA43-28C9-3915DB6432C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EFC9D83-0712-5C6B-C9AE-4F5F1BED2C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EC38BDC-F847-171B-C538-88B55A9B4DC2}"/>
              </a:ext>
            </a:extLst>
          </p:cNvPr>
          <p:cNvSpPr>
            <a:spLocks noGrp="1"/>
          </p:cNvSpPr>
          <p:nvPr>
            <p:ph type="dt" sz="half" idx="10"/>
          </p:nvPr>
        </p:nvSpPr>
        <p:spPr/>
        <p:txBody>
          <a:bodyPr/>
          <a:lstStyle/>
          <a:p>
            <a:fld id="{B626DA7E-C44E-42BA-8A00-8F5027E3A24E}" type="datetime1">
              <a:rPr lang="en-GB" smtClean="0"/>
              <a:t>25/05/2023</a:t>
            </a:fld>
            <a:endParaRPr lang="en-GB"/>
          </a:p>
        </p:txBody>
      </p:sp>
      <p:sp>
        <p:nvSpPr>
          <p:cNvPr id="8" name="Footer Placeholder 7">
            <a:extLst>
              <a:ext uri="{FF2B5EF4-FFF2-40B4-BE49-F238E27FC236}">
                <a16:creationId xmlns:a16="http://schemas.microsoft.com/office/drawing/2014/main" id="{C7A67E1A-24DF-C1BF-39BF-143C88D9038E}"/>
              </a:ext>
            </a:extLst>
          </p:cNvPr>
          <p:cNvSpPr>
            <a:spLocks noGrp="1"/>
          </p:cNvSpPr>
          <p:nvPr>
            <p:ph type="ftr" sz="quarter" idx="11"/>
          </p:nvPr>
        </p:nvSpPr>
        <p:spPr/>
        <p:txBody>
          <a:bodyPr/>
          <a:lstStyle/>
          <a:p>
            <a:r>
              <a:rPr lang="en-GB"/>
              <a:t>Presentation title</a:t>
            </a:r>
          </a:p>
        </p:txBody>
      </p:sp>
      <p:sp>
        <p:nvSpPr>
          <p:cNvPr id="9" name="Slide Number Placeholder 8">
            <a:extLst>
              <a:ext uri="{FF2B5EF4-FFF2-40B4-BE49-F238E27FC236}">
                <a16:creationId xmlns:a16="http://schemas.microsoft.com/office/drawing/2014/main" id="{49421C5D-C064-97CD-2C78-D62A8A8762B9}"/>
              </a:ext>
            </a:extLst>
          </p:cNvPr>
          <p:cNvSpPr>
            <a:spLocks noGrp="1"/>
          </p:cNvSpPr>
          <p:nvPr>
            <p:ph type="sldNum" sz="quarter" idx="12"/>
          </p:nvPr>
        </p:nvSpPr>
        <p:spPr/>
        <p:txBody>
          <a:bodyPr/>
          <a:lstStyle/>
          <a:p>
            <a:fld id="{255DAFDF-2EF6-44FB-8AA4-C1E9B7563AAC}" type="slidenum">
              <a:rPr lang="en-GB" smtClean="0"/>
              <a:pPr/>
              <a:t>‹#›</a:t>
            </a:fld>
            <a:endParaRPr lang="en-GB"/>
          </a:p>
        </p:txBody>
      </p:sp>
      <p:sp>
        <p:nvSpPr>
          <p:cNvPr id="4" name="TextBox 3">
            <a:extLst>
              <a:ext uri="{FF2B5EF4-FFF2-40B4-BE49-F238E27FC236}">
                <a16:creationId xmlns:a16="http://schemas.microsoft.com/office/drawing/2014/main" id="{60C98947-3455-C279-C7DF-AAE8110E711E}"/>
              </a:ext>
            </a:extLst>
          </p:cNvPr>
          <p:cNvSpPr txBox="1"/>
          <p:nvPr userDrawn="1"/>
        </p:nvSpPr>
        <p:spPr>
          <a:xfrm>
            <a:off x="7939088" y="6289437"/>
            <a:ext cx="3117850" cy="284399"/>
          </a:xfrm>
          <a:prstGeom prst="rect">
            <a:avLst/>
          </a:prstGeom>
          <a:noFill/>
        </p:spPr>
        <p:txBody>
          <a:bodyPr wrap="square" lIns="0" tIns="0" rIns="0" bIns="0" rtlCol="0" anchor="ctr" anchorCtr="0">
            <a:noAutofit/>
          </a:bodyPr>
          <a:lstStyle/>
          <a:p>
            <a:r>
              <a:rPr lang="en-GB" sz="1000" kern="1000" spc="0" baseline="0">
                <a:latin typeface="Roboto Mono" pitchFamily="2" charset="0"/>
                <a:ea typeface="Roboto Mono" pitchFamily="2" charset="0"/>
              </a:rPr>
              <a:t>The National Archives</a:t>
            </a:r>
          </a:p>
        </p:txBody>
      </p:sp>
      <p:sp>
        <p:nvSpPr>
          <p:cNvPr id="5" name="Rectangle 4">
            <a:extLst>
              <a:ext uri="{FF2B5EF4-FFF2-40B4-BE49-F238E27FC236}">
                <a16:creationId xmlns:a16="http://schemas.microsoft.com/office/drawing/2014/main" id="{D07D0E5B-E63F-4840-5005-88B1E0DD2921}"/>
              </a:ext>
            </a:extLst>
          </p:cNvPr>
          <p:cNvSpPr/>
          <p:nvPr userDrawn="1"/>
        </p:nvSpPr>
        <p:spPr>
          <a:xfrm>
            <a:off x="284163" y="6289438"/>
            <a:ext cx="11623674"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
        <p:nvSpPr>
          <p:cNvPr id="6" name="Rectangle 5">
            <a:extLst>
              <a:ext uri="{FF2B5EF4-FFF2-40B4-BE49-F238E27FC236}">
                <a16:creationId xmlns:a16="http://schemas.microsoft.com/office/drawing/2014/main" id="{62A39C18-B789-E047-279F-B5730355F648}"/>
              </a:ext>
            </a:extLst>
          </p:cNvPr>
          <p:cNvSpPr/>
          <p:nvPr userDrawn="1"/>
        </p:nvSpPr>
        <p:spPr>
          <a:xfrm>
            <a:off x="7654925" y="6289438"/>
            <a:ext cx="3402013" cy="28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p>
        </p:txBody>
      </p:sp>
    </p:spTree>
    <p:extLst>
      <p:ext uri="{BB962C8B-B14F-4D97-AF65-F5344CB8AC3E}">
        <p14:creationId xmlns:p14="http://schemas.microsoft.com/office/powerpoint/2010/main" val="189317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E5B8DD-4ADB-B120-268F-DFAA0362B915}"/>
              </a:ext>
            </a:extLst>
          </p:cNvPr>
          <p:cNvSpPr>
            <a:spLocks noGrp="1"/>
          </p:cNvSpPr>
          <p:nvPr>
            <p:ph type="title"/>
          </p:nvPr>
        </p:nvSpPr>
        <p:spPr>
          <a:xfrm>
            <a:off x="568325" y="595835"/>
            <a:ext cx="8788400" cy="1094853"/>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036BFAB1-7A5B-2D25-9DEE-F8F5D58704BC}"/>
              </a:ext>
            </a:extLst>
          </p:cNvPr>
          <p:cNvSpPr>
            <a:spLocks noGrp="1"/>
          </p:cNvSpPr>
          <p:nvPr>
            <p:ph type="body" idx="1"/>
          </p:nvPr>
        </p:nvSpPr>
        <p:spPr>
          <a:xfrm>
            <a:off x="568325" y="1982183"/>
            <a:ext cx="11056938" cy="4091195"/>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8EB28B-8195-4E7C-61A0-6A02093082B8}"/>
              </a:ext>
            </a:extLst>
          </p:cNvPr>
          <p:cNvSpPr>
            <a:spLocks noGrp="1"/>
          </p:cNvSpPr>
          <p:nvPr>
            <p:ph type="dt" sz="half" idx="2"/>
          </p:nvPr>
        </p:nvSpPr>
        <p:spPr>
          <a:xfrm>
            <a:off x="5670550" y="6289437"/>
            <a:ext cx="1700212" cy="284399"/>
          </a:xfrm>
          <a:prstGeom prst="rect">
            <a:avLst/>
          </a:prstGeom>
        </p:spPr>
        <p:txBody>
          <a:bodyPr vert="horz" lIns="0" tIns="0" rIns="0" bIns="0" rtlCol="0" anchor="ctr" anchorCtr="0">
            <a:noAutofit/>
          </a:bodyPr>
          <a:lstStyle>
            <a:lvl1pPr algn="r">
              <a:defRPr sz="1000">
                <a:solidFill>
                  <a:schemeClr val="tx1"/>
                </a:solidFill>
                <a:latin typeface="Roboto Mono" pitchFamily="2" charset="0"/>
                <a:ea typeface="Roboto Mono" pitchFamily="2" charset="0"/>
              </a:defRPr>
            </a:lvl1pPr>
          </a:lstStyle>
          <a:p>
            <a:fld id="{C42A0F52-6B0D-4E0A-B834-2E026D853F37}" type="datetime1">
              <a:rPr lang="en-GB" smtClean="0"/>
              <a:t>25/05/2023</a:t>
            </a:fld>
            <a:endParaRPr lang="en-GB"/>
          </a:p>
        </p:txBody>
      </p:sp>
      <p:sp>
        <p:nvSpPr>
          <p:cNvPr id="5" name="Footer Placeholder 4">
            <a:extLst>
              <a:ext uri="{FF2B5EF4-FFF2-40B4-BE49-F238E27FC236}">
                <a16:creationId xmlns:a16="http://schemas.microsoft.com/office/drawing/2014/main" id="{2607CD13-F9ED-4F28-35D0-7B640AE9A7AA}"/>
              </a:ext>
            </a:extLst>
          </p:cNvPr>
          <p:cNvSpPr>
            <a:spLocks noGrp="1"/>
          </p:cNvSpPr>
          <p:nvPr>
            <p:ph type="ftr" sz="quarter" idx="3"/>
          </p:nvPr>
        </p:nvSpPr>
        <p:spPr>
          <a:xfrm>
            <a:off x="568325" y="6289439"/>
            <a:ext cx="5102225" cy="284399"/>
          </a:xfrm>
          <a:prstGeom prst="rect">
            <a:avLst/>
          </a:prstGeom>
        </p:spPr>
        <p:txBody>
          <a:bodyPr vert="horz" lIns="0" tIns="0" rIns="0" bIns="0" rtlCol="0" anchor="ctr" anchorCtr="0">
            <a:noAutofit/>
          </a:bodyPr>
          <a:lstStyle>
            <a:lvl1pPr algn="l">
              <a:defRPr sz="1000">
                <a:solidFill>
                  <a:schemeClr val="tx1"/>
                </a:solidFill>
                <a:latin typeface="Roboto Mono" pitchFamily="2" charset="0"/>
                <a:ea typeface="Roboto Mono" pitchFamily="2" charset="0"/>
              </a:defRPr>
            </a:lvl1pPr>
          </a:lstStyle>
          <a:p>
            <a:r>
              <a:rPr lang="en-GB"/>
              <a:t>Presentation title</a:t>
            </a:r>
          </a:p>
        </p:txBody>
      </p:sp>
      <p:sp>
        <p:nvSpPr>
          <p:cNvPr id="6" name="Slide Number Placeholder 5">
            <a:extLst>
              <a:ext uri="{FF2B5EF4-FFF2-40B4-BE49-F238E27FC236}">
                <a16:creationId xmlns:a16="http://schemas.microsoft.com/office/drawing/2014/main" id="{F5FAEEF6-E136-7759-718C-FEFDD6F8BDFE}"/>
              </a:ext>
            </a:extLst>
          </p:cNvPr>
          <p:cNvSpPr>
            <a:spLocks noGrp="1"/>
          </p:cNvSpPr>
          <p:nvPr>
            <p:ph type="sldNum" sz="quarter" idx="4"/>
          </p:nvPr>
        </p:nvSpPr>
        <p:spPr>
          <a:xfrm>
            <a:off x="11056938" y="6289437"/>
            <a:ext cx="568325" cy="284399"/>
          </a:xfrm>
          <a:prstGeom prst="rect">
            <a:avLst/>
          </a:prstGeom>
        </p:spPr>
        <p:txBody>
          <a:bodyPr vert="horz" lIns="0" tIns="0" rIns="0" bIns="0" rtlCol="0" anchor="ctr" anchorCtr="0">
            <a:noAutofit/>
          </a:bodyPr>
          <a:lstStyle>
            <a:lvl1pPr algn="r">
              <a:defRPr sz="1000">
                <a:solidFill>
                  <a:schemeClr val="tx1"/>
                </a:solidFill>
                <a:latin typeface="Roboto Mono" pitchFamily="2" charset="0"/>
                <a:ea typeface="Roboto Mono" pitchFamily="2" charset="0"/>
              </a:defRPr>
            </a:lvl1pPr>
          </a:lstStyle>
          <a:p>
            <a:fld id="{255DAFDF-2EF6-44FB-8AA4-C1E9B7563AAC}" type="slidenum">
              <a:rPr lang="en-GB" smtClean="0"/>
              <a:pPr/>
              <a:t>‹#›</a:t>
            </a:fld>
            <a:endParaRPr lang="en-GB"/>
          </a:p>
        </p:txBody>
      </p:sp>
    </p:spTree>
    <p:extLst>
      <p:ext uri="{BB962C8B-B14F-4D97-AF65-F5344CB8AC3E}">
        <p14:creationId xmlns:p14="http://schemas.microsoft.com/office/powerpoint/2010/main" val="3630551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2" r:id="rId4"/>
    <p:sldLayoutId id="2147483656" r:id="rId5"/>
    <p:sldLayoutId id="2147483663" r:id="rId6"/>
    <p:sldLayoutId id="2147483659" r:id="rId7"/>
    <p:sldLayoutId id="2147483664" r:id="rId8"/>
    <p:sldLayoutId id="2147483650" r:id="rId9"/>
    <p:sldLayoutId id="2147483660" r:id="rId10"/>
    <p:sldLayoutId id="2147483671" r:id="rId11"/>
    <p:sldLayoutId id="2147483651" r:id="rId12"/>
    <p:sldLayoutId id="2147483665" r:id="rId13"/>
    <p:sldLayoutId id="2147483652" r:id="rId14"/>
    <p:sldLayoutId id="2147483666" r:id="rId15"/>
    <p:sldLayoutId id="2147483667" r:id="rId16"/>
    <p:sldLayoutId id="2147483654" r:id="rId17"/>
    <p:sldLayoutId id="2147483655" r:id="rId18"/>
    <p:sldLayoutId id="2147483668" r:id="rId19"/>
    <p:sldLayoutId id="2147483669" r:id="rId20"/>
  </p:sldLayoutIdLst>
  <p:hf hdr="0" dt="0"/>
  <p:txStyles>
    <p:titleStyle>
      <a:lvl1pPr algn="l" defTabSz="914400" rtl="0" eaLnBrk="1" latinLnBrk="0" hangingPunct="1">
        <a:lnSpc>
          <a:spcPct val="85000"/>
        </a:lnSpc>
        <a:spcBef>
          <a:spcPct val="0"/>
        </a:spcBef>
        <a:buNone/>
        <a:defRPr sz="4400" kern="1200" spc="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9" userDrawn="1">
          <p15:clr>
            <a:srgbClr val="F26B43"/>
          </p15:clr>
        </p15:guide>
        <p15:guide id="2" pos="358" userDrawn="1">
          <p15:clr>
            <a:srgbClr val="F26B43"/>
          </p15:clr>
        </p15:guide>
        <p15:guide id="3" pos="536" userDrawn="1">
          <p15:clr>
            <a:srgbClr val="F26B43"/>
          </p15:clr>
        </p15:guide>
        <p15:guide id="4" pos="714" userDrawn="1">
          <p15:clr>
            <a:srgbClr val="F26B43"/>
          </p15:clr>
        </p15:guide>
        <p15:guide id="7" pos="7501" userDrawn="1">
          <p15:clr>
            <a:srgbClr val="F26B43"/>
          </p15:clr>
        </p15:guide>
        <p15:guide id="8" pos="7323" userDrawn="1">
          <p15:clr>
            <a:srgbClr val="F26B43"/>
          </p15:clr>
        </p15:guide>
        <p15:guide id="9" pos="893" userDrawn="1">
          <p15:clr>
            <a:srgbClr val="F26B43"/>
          </p15:clr>
        </p15:guide>
        <p15:guide id="10" pos="1072" userDrawn="1">
          <p15:clr>
            <a:srgbClr val="F26B43"/>
          </p15:clr>
        </p15:guide>
        <p15:guide id="11" pos="1251" userDrawn="1">
          <p15:clr>
            <a:srgbClr val="F26B43"/>
          </p15:clr>
        </p15:guide>
        <p15:guide id="12" pos="1429" userDrawn="1">
          <p15:clr>
            <a:srgbClr val="F26B43"/>
          </p15:clr>
        </p15:guide>
        <p15:guide id="13" pos="1607" userDrawn="1">
          <p15:clr>
            <a:srgbClr val="F26B43"/>
          </p15:clr>
        </p15:guide>
        <p15:guide id="14" pos="1786" userDrawn="1">
          <p15:clr>
            <a:srgbClr val="F26B43"/>
          </p15:clr>
        </p15:guide>
        <p15:guide id="15" pos="1964" userDrawn="1">
          <p15:clr>
            <a:srgbClr val="F26B43"/>
          </p15:clr>
        </p15:guide>
        <p15:guide id="16" pos="3036" userDrawn="1">
          <p15:clr>
            <a:srgbClr val="F26B43"/>
          </p15:clr>
        </p15:guide>
        <p15:guide id="17" pos="2143" userDrawn="1">
          <p15:clr>
            <a:srgbClr val="F26B43"/>
          </p15:clr>
        </p15:guide>
        <p15:guide id="18" pos="2322" userDrawn="1">
          <p15:clr>
            <a:srgbClr val="F26B43"/>
          </p15:clr>
        </p15:guide>
        <p15:guide id="19" pos="2679" userDrawn="1">
          <p15:clr>
            <a:srgbClr val="F26B43"/>
          </p15:clr>
        </p15:guide>
        <p15:guide id="20" pos="2858" userDrawn="1">
          <p15:clr>
            <a:srgbClr val="F26B43"/>
          </p15:clr>
        </p15:guide>
        <p15:guide id="21" pos="4108" userDrawn="1">
          <p15:clr>
            <a:srgbClr val="F26B43"/>
          </p15:clr>
        </p15:guide>
        <p15:guide id="22" pos="3215" userDrawn="1">
          <p15:clr>
            <a:srgbClr val="F26B43"/>
          </p15:clr>
        </p15:guide>
        <p15:guide id="23" pos="3392" userDrawn="1">
          <p15:clr>
            <a:srgbClr val="F26B43"/>
          </p15:clr>
        </p15:guide>
        <p15:guide id="24" pos="3572" userDrawn="1">
          <p15:clr>
            <a:srgbClr val="F26B43"/>
          </p15:clr>
        </p15:guide>
        <p15:guide id="25" pos="4465" userDrawn="1">
          <p15:clr>
            <a:srgbClr val="F26B43"/>
          </p15:clr>
        </p15:guide>
        <p15:guide id="26" pos="5001" userDrawn="1">
          <p15:clr>
            <a:srgbClr val="F26B43"/>
          </p15:clr>
        </p15:guide>
        <p15:guide id="27" pos="4643" userDrawn="1">
          <p15:clr>
            <a:srgbClr val="F26B43"/>
          </p15:clr>
        </p15:guide>
        <p15:guide id="28" pos="4822" userDrawn="1">
          <p15:clr>
            <a:srgbClr val="F26B43"/>
          </p15:clr>
        </p15:guide>
        <p15:guide id="29" pos="5179" userDrawn="1">
          <p15:clr>
            <a:srgbClr val="F26B43"/>
          </p15:clr>
        </p15:guide>
        <p15:guide id="30" pos="5537" userDrawn="1">
          <p15:clr>
            <a:srgbClr val="F26B43"/>
          </p15:clr>
        </p15:guide>
        <p15:guide id="31" pos="5358" userDrawn="1">
          <p15:clr>
            <a:srgbClr val="F26B43"/>
          </p15:clr>
        </p15:guide>
        <p15:guide id="32" pos="6608" userDrawn="1">
          <p15:clr>
            <a:srgbClr val="F26B43"/>
          </p15:clr>
        </p15:guide>
        <p15:guide id="33" pos="5715" userDrawn="1">
          <p15:clr>
            <a:srgbClr val="F26B43"/>
          </p15:clr>
        </p15:guide>
        <p15:guide id="34" pos="4286" userDrawn="1">
          <p15:clr>
            <a:srgbClr val="F26B43"/>
          </p15:clr>
        </p15:guide>
        <p15:guide id="36" pos="6072" userDrawn="1">
          <p15:clr>
            <a:srgbClr val="F26B43"/>
          </p15:clr>
        </p15:guide>
        <p15:guide id="38" pos="6786" userDrawn="1">
          <p15:clr>
            <a:srgbClr val="F26B43"/>
          </p15:clr>
        </p15:guide>
        <p15:guide id="39" pos="5894" userDrawn="1">
          <p15:clr>
            <a:srgbClr val="F26B43"/>
          </p15:clr>
        </p15:guide>
        <p15:guide id="40" pos="6429" userDrawn="1">
          <p15:clr>
            <a:srgbClr val="F26B43"/>
          </p15:clr>
        </p15:guide>
        <p15:guide id="43" pos="7144" userDrawn="1">
          <p15:clr>
            <a:srgbClr val="F26B43"/>
          </p15:clr>
        </p15:guide>
        <p15:guide id="45" pos="2501" userDrawn="1">
          <p15:clr>
            <a:srgbClr val="F26B43"/>
          </p15:clr>
        </p15:guide>
        <p15:guide id="48" pos="3751" userDrawn="1">
          <p15:clr>
            <a:srgbClr val="F26B43"/>
          </p15:clr>
        </p15:guide>
        <p15:guide id="49" pos="3929" userDrawn="1">
          <p15:clr>
            <a:srgbClr val="F26B43"/>
          </p15:clr>
        </p15:guide>
        <p15:guide id="50" pos="6251" userDrawn="1">
          <p15:clr>
            <a:srgbClr val="F26B43"/>
          </p15:clr>
        </p15:guide>
        <p15:guide id="51" pos="6965" userDrawn="1">
          <p15:clr>
            <a:srgbClr val="F26B43"/>
          </p15:clr>
        </p15:guide>
        <p15:guide id="52" orient="horz" pos="179" userDrawn="1">
          <p15:clr>
            <a:srgbClr val="F26B43"/>
          </p15:clr>
        </p15:guide>
        <p15:guide id="53" orient="horz" pos="4141" userDrawn="1">
          <p15:clr>
            <a:srgbClr val="F26B43"/>
          </p15:clr>
        </p15:guide>
        <p15:guide id="54" orient="horz" pos="1247" userDrawn="1">
          <p15:clr>
            <a:srgbClr val="F26B43"/>
          </p15:clr>
        </p15:guide>
        <p15:guide id="55" orient="horz" pos="3826" userDrawn="1">
          <p15:clr>
            <a:srgbClr val="F26B43"/>
          </p15:clr>
        </p15:guide>
        <p15:guide id="56" orient="horz" pos="39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HaOuAw5eTw"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A153C8F-2037-7CE3-3307-7297CA63AF2B}"/>
              </a:ext>
              <a:ext uri="{C183D7F6-B498-43B3-948B-1728B52AA6E4}">
                <adec:decorative xmlns:adec="http://schemas.microsoft.com/office/drawing/2017/decorative" val="1"/>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27426" b="27426"/>
          <a:stretch>
            <a:fillRect/>
          </a:stretch>
        </p:blipFill>
        <p:spPr/>
      </p:pic>
      <p:pic>
        <p:nvPicPr>
          <p:cNvPr id="7" name="Picture Placeholder 6">
            <a:extLst>
              <a:ext uri="{FF2B5EF4-FFF2-40B4-BE49-F238E27FC236}">
                <a16:creationId xmlns:a16="http://schemas.microsoft.com/office/drawing/2014/main" id="{B8301178-B2D7-53AF-0B49-A272257DB382}"/>
              </a:ext>
              <a:ext uri="{C183D7F6-B498-43B3-948B-1728B52AA6E4}">
                <adec:decorative xmlns:adec="http://schemas.microsoft.com/office/drawing/2017/decorative" val="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28584" b="28584"/>
          <a:stretch>
            <a:fillRect/>
          </a:stretch>
        </p:blipFill>
        <p:spPr/>
      </p:pic>
      <p:pic>
        <p:nvPicPr>
          <p:cNvPr id="13" name="Picture Placeholder 12">
            <a:extLst>
              <a:ext uri="{FF2B5EF4-FFF2-40B4-BE49-F238E27FC236}">
                <a16:creationId xmlns:a16="http://schemas.microsoft.com/office/drawing/2014/main" id="{5C3A54AC-9ADB-A344-85BD-8B235FE31F1D}"/>
              </a:ext>
              <a:ext uri="{C183D7F6-B498-43B3-948B-1728B52AA6E4}">
                <adec:decorative xmlns:adec="http://schemas.microsoft.com/office/drawing/2017/decorative" val="1"/>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6727" r="16727"/>
          <a:stretch>
            <a:fillRect/>
          </a:stretch>
        </p:blipFill>
        <p:spPr/>
      </p:pic>
      <p:sp>
        <p:nvSpPr>
          <p:cNvPr id="2" name="Title 1">
            <a:extLst>
              <a:ext uri="{FF2B5EF4-FFF2-40B4-BE49-F238E27FC236}">
                <a16:creationId xmlns:a16="http://schemas.microsoft.com/office/drawing/2014/main" id="{09BBFECE-8588-2BD0-3936-A74A8C841CA8}"/>
              </a:ext>
            </a:extLst>
          </p:cNvPr>
          <p:cNvSpPr>
            <a:spLocks noGrp="1"/>
          </p:cNvSpPr>
          <p:nvPr>
            <p:ph type="ctrTitle"/>
          </p:nvPr>
        </p:nvSpPr>
        <p:spPr>
          <a:xfrm>
            <a:off x="2166940" y="2045152"/>
            <a:ext cx="7289676" cy="1704535"/>
          </a:xfrm>
        </p:spPr>
        <p:txBody>
          <a:bodyPr/>
          <a:lstStyle/>
          <a:p>
            <a:r>
              <a:rPr lang="en-GB"/>
              <a:t>Archives Live: Windrush 75</a:t>
            </a:r>
            <a:endParaRPr lang="ar-SA"/>
          </a:p>
        </p:txBody>
      </p:sp>
      <p:sp>
        <p:nvSpPr>
          <p:cNvPr id="3" name="Subtitle 2">
            <a:extLst>
              <a:ext uri="{FF2B5EF4-FFF2-40B4-BE49-F238E27FC236}">
                <a16:creationId xmlns:a16="http://schemas.microsoft.com/office/drawing/2014/main" id="{2E09BA42-7177-C261-84DA-FAD931BE51F6}"/>
              </a:ext>
            </a:extLst>
          </p:cNvPr>
          <p:cNvSpPr>
            <a:spLocks noGrp="1"/>
          </p:cNvSpPr>
          <p:nvPr>
            <p:ph type="subTitle" idx="1"/>
          </p:nvPr>
        </p:nvSpPr>
        <p:spPr/>
        <p:txBody>
          <a:bodyPr/>
          <a:lstStyle/>
          <a:p>
            <a:pPr algn="l"/>
            <a:r>
              <a:rPr lang="en-GB" sz="1600" b="0" i="0">
                <a:solidFill>
                  <a:srgbClr val="000000"/>
                </a:solidFill>
                <a:effectLst/>
                <a:latin typeface="Open Sans" panose="020B0606030504020204" pitchFamily="34" charset="0"/>
              </a:rPr>
              <a:t>What can documents reveal about the experiences of people from the Windrush generation?</a:t>
            </a:r>
            <a:endParaRPr lang="en-GB" sz="2000"/>
          </a:p>
        </p:txBody>
      </p:sp>
    </p:spTree>
    <p:extLst>
      <p:ext uri="{BB962C8B-B14F-4D97-AF65-F5344CB8AC3E}">
        <p14:creationId xmlns:p14="http://schemas.microsoft.com/office/powerpoint/2010/main" val="174933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BF5D-544E-FDD5-E5C2-2C6D04451CA9}"/>
              </a:ext>
            </a:extLst>
          </p:cNvPr>
          <p:cNvSpPr>
            <a:spLocks noGrp="1"/>
          </p:cNvSpPr>
          <p:nvPr>
            <p:ph type="title"/>
          </p:nvPr>
        </p:nvSpPr>
        <p:spPr>
          <a:xfrm>
            <a:off x="568325" y="324135"/>
            <a:ext cx="11498629" cy="597453"/>
          </a:xfrm>
        </p:spPr>
        <p:txBody>
          <a:bodyPr/>
          <a:lstStyle/>
          <a:p>
            <a:r>
              <a:rPr lang="en-GB" sz="3600"/>
              <a:t>What do these pictures tell you about Floella Benjamin?</a:t>
            </a:r>
            <a:endParaRPr lang="ar-SA" sz="3600"/>
          </a:p>
        </p:txBody>
      </p:sp>
      <p:pic>
        <p:nvPicPr>
          <p:cNvPr id="14" name="Picture 13" descr="Black and white photograph of Floella Benjamin as a child. She is sitting on the far right. Pictured are her two siblings, mother and father. They are posing for a family portrait.">
            <a:extLst>
              <a:ext uri="{FF2B5EF4-FFF2-40B4-BE49-F238E27FC236}">
                <a16:creationId xmlns:a16="http://schemas.microsoft.com/office/drawing/2014/main" id="{9218FB97-E9ED-2FF8-49B0-04313545B6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7004" y="1047061"/>
            <a:ext cx="3213950" cy="4997693"/>
          </a:xfrm>
          <a:prstGeom prst="rect">
            <a:avLst/>
          </a:prstGeom>
        </p:spPr>
      </p:pic>
      <p:sp>
        <p:nvSpPr>
          <p:cNvPr id="3" name="Content Placeholder 2">
            <a:extLst>
              <a:ext uri="{FF2B5EF4-FFF2-40B4-BE49-F238E27FC236}">
                <a16:creationId xmlns:a16="http://schemas.microsoft.com/office/drawing/2014/main" id="{86E17AF2-B911-96B8-7A8B-EADE0A4E176C}"/>
              </a:ext>
            </a:extLst>
          </p:cNvPr>
          <p:cNvSpPr>
            <a:spLocks noGrp="1"/>
          </p:cNvSpPr>
          <p:nvPr>
            <p:ph idx="1"/>
          </p:nvPr>
        </p:nvSpPr>
        <p:spPr>
          <a:xfrm>
            <a:off x="217004" y="1045715"/>
            <a:ext cx="355701" cy="393588"/>
          </a:xfrm>
          <a:solidFill>
            <a:srgbClr val="F9E1BC"/>
          </a:solidFill>
        </p:spPr>
        <p:txBody>
          <a:bodyPr/>
          <a:lstStyle/>
          <a:p>
            <a:pPr algn="ctr"/>
            <a:r>
              <a:rPr lang="en-GB" sz="2400"/>
              <a:t>1</a:t>
            </a:r>
            <a:endParaRPr lang="ar-SA" sz="2400"/>
          </a:p>
        </p:txBody>
      </p:sp>
      <p:pic>
        <p:nvPicPr>
          <p:cNvPr id="13" name="Picture 12" descr="Floella Benjamin pictured with her hair in beads.">
            <a:extLst>
              <a:ext uri="{FF2B5EF4-FFF2-40B4-BE49-F238E27FC236}">
                <a16:creationId xmlns:a16="http://schemas.microsoft.com/office/drawing/2014/main" id="{69669694-E906-ABD0-E6CF-F730BA7487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92526" y="1047061"/>
            <a:ext cx="2101270" cy="2703389"/>
          </a:xfrm>
          <a:prstGeom prst="rect">
            <a:avLst/>
          </a:prstGeom>
        </p:spPr>
      </p:pic>
      <p:sp>
        <p:nvSpPr>
          <p:cNvPr id="18" name="Content Placeholder 2">
            <a:extLst>
              <a:ext uri="{FF2B5EF4-FFF2-40B4-BE49-F238E27FC236}">
                <a16:creationId xmlns:a16="http://schemas.microsoft.com/office/drawing/2014/main" id="{B7905C60-E975-D4DD-B94D-DBA636FC9EE0}"/>
              </a:ext>
            </a:extLst>
          </p:cNvPr>
          <p:cNvSpPr txBox="1">
            <a:spLocks/>
          </p:cNvSpPr>
          <p:nvPr/>
        </p:nvSpPr>
        <p:spPr>
          <a:xfrm>
            <a:off x="3692526" y="1045715"/>
            <a:ext cx="355701" cy="393588"/>
          </a:xfrm>
          <a:prstGeom prst="rect">
            <a:avLst/>
          </a:prstGeom>
          <a:solidFill>
            <a:srgbClr val="F9E1BC"/>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2</a:t>
            </a:r>
            <a:endParaRPr lang="ar-SA" sz="2400"/>
          </a:p>
        </p:txBody>
      </p:sp>
      <p:pic>
        <p:nvPicPr>
          <p:cNvPr id="6" name="Picture 5" descr="The front cover of a children's book called ‘Coming to England.’ It shows Floella as a ten year old child on board of a ship arriving to Southampton dock in England.">
            <a:extLst>
              <a:ext uri="{FF2B5EF4-FFF2-40B4-BE49-F238E27FC236}">
                <a16:creationId xmlns:a16="http://schemas.microsoft.com/office/drawing/2014/main" id="{8DD4280B-B55F-3CB4-F217-A50BB8AACA0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77675" y="3924967"/>
            <a:ext cx="2377658" cy="2128746"/>
          </a:xfrm>
          <a:prstGeom prst="rect">
            <a:avLst/>
          </a:prstGeom>
        </p:spPr>
      </p:pic>
      <p:sp>
        <p:nvSpPr>
          <p:cNvPr id="19" name="Content Placeholder 2">
            <a:extLst>
              <a:ext uri="{FF2B5EF4-FFF2-40B4-BE49-F238E27FC236}">
                <a16:creationId xmlns:a16="http://schemas.microsoft.com/office/drawing/2014/main" id="{71CC6B8D-0CFA-D83B-A22E-444B4C3FAA8B}"/>
              </a:ext>
            </a:extLst>
          </p:cNvPr>
          <p:cNvSpPr txBox="1">
            <a:spLocks/>
          </p:cNvSpPr>
          <p:nvPr/>
        </p:nvSpPr>
        <p:spPr>
          <a:xfrm>
            <a:off x="3577675" y="3924967"/>
            <a:ext cx="355701" cy="393588"/>
          </a:xfrm>
          <a:prstGeom prst="rect">
            <a:avLst/>
          </a:prstGeom>
          <a:solidFill>
            <a:srgbClr val="F9E1BC"/>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3</a:t>
            </a:r>
            <a:endParaRPr lang="ar-SA" sz="2400"/>
          </a:p>
        </p:txBody>
      </p:sp>
      <p:pic>
        <p:nvPicPr>
          <p:cNvPr id="8" name="Picture 7" descr="Baroness Floella Benjamin carrying the Olympic torch while running on a street.">
            <a:extLst>
              <a:ext uri="{FF2B5EF4-FFF2-40B4-BE49-F238E27FC236}">
                <a16:creationId xmlns:a16="http://schemas.microsoft.com/office/drawing/2014/main" id="{4D63A1AC-0BA9-EC25-C158-B566E59C2B3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156992" y="1047061"/>
            <a:ext cx="2743741" cy="4997693"/>
          </a:xfrm>
          <a:prstGeom prst="rect">
            <a:avLst/>
          </a:prstGeom>
        </p:spPr>
      </p:pic>
      <p:sp>
        <p:nvSpPr>
          <p:cNvPr id="20" name="Content Placeholder 2">
            <a:extLst>
              <a:ext uri="{FF2B5EF4-FFF2-40B4-BE49-F238E27FC236}">
                <a16:creationId xmlns:a16="http://schemas.microsoft.com/office/drawing/2014/main" id="{EBA642C8-B3D5-8564-9F22-981C54745980}"/>
              </a:ext>
            </a:extLst>
          </p:cNvPr>
          <p:cNvSpPr txBox="1">
            <a:spLocks/>
          </p:cNvSpPr>
          <p:nvPr/>
        </p:nvSpPr>
        <p:spPr>
          <a:xfrm>
            <a:off x="6157458" y="1045715"/>
            <a:ext cx="355701" cy="393588"/>
          </a:xfrm>
          <a:prstGeom prst="rect">
            <a:avLst/>
          </a:prstGeom>
          <a:solidFill>
            <a:srgbClr val="F9E1BC"/>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4</a:t>
            </a:r>
            <a:endParaRPr lang="ar-SA" sz="2400"/>
          </a:p>
        </p:txBody>
      </p:sp>
      <p:pic>
        <p:nvPicPr>
          <p:cNvPr id="7" name="Picture 6" descr="Floella Benjamin holds a golden sceptre while smiling. She wears red robes with gold ornamentation and a white collar.">
            <a:extLst>
              <a:ext uri="{FF2B5EF4-FFF2-40B4-BE49-F238E27FC236}">
                <a16:creationId xmlns:a16="http://schemas.microsoft.com/office/drawing/2014/main" id="{8AECE946-8AAB-11F9-E24A-DFA659817077}"/>
              </a:ext>
            </a:extLst>
          </p:cNvPr>
          <p:cNvPicPr>
            <a:picLocks noChangeAspect="1"/>
          </p:cNvPicPr>
          <p:nvPr/>
        </p:nvPicPr>
        <p:blipFill rotWithShape="1">
          <a:blip r:embed="rId7">
            <a:extLst>
              <a:ext uri="{28A0092B-C50C-407E-A947-70E740481C1C}">
                <a14:useLocalDpi xmlns:a14="http://schemas.microsoft.com/office/drawing/2010/main" val="0"/>
              </a:ext>
            </a:extLst>
          </a:blip>
          <a:srcRect l="13820" r="6270"/>
          <a:stretch/>
        </p:blipFill>
        <p:spPr>
          <a:xfrm>
            <a:off x="8970043" y="1030085"/>
            <a:ext cx="3005420" cy="5014669"/>
          </a:xfrm>
          <a:prstGeom prst="rect">
            <a:avLst/>
          </a:prstGeom>
        </p:spPr>
      </p:pic>
      <p:sp>
        <p:nvSpPr>
          <p:cNvPr id="21" name="Content Placeholder 2">
            <a:extLst>
              <a:ext uri="{FF2B5EF4-FFF2-40B4-BE49-F238E27FC236}">
                <a16:creationId xmlns:a16="http://schemas.microsoft.com/office/drawing/2014/main" id="{48B92CE3-DCD4-28B5-82FB-C0E3929ED6EA}"/>
              </a:ext>
            </a:extLst>
          </p:cNvPr>
          <p:cNvSpPr txBox="1">
            <a:spLocks/>
          </p:cNvSpPr>
          <p:nvPr/>
        </p:nvSpPr>
        <p:spPr>
          <a:xfrm>
            <a:off x="8970043" y="1030085"/>
            <a:ext cx="355701" cy="393588"/>
          </a:xfrm>
          <a:prstGeom prst="rect">
            <a:avLst/>
          </a:prstGeom>
          <a:solidFill>
            <a:srgbClr val="F9E1BC"/>
          </a:solidFill>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5</a:t>
            </a:r>
            <a:endParaRPr lang="ar-SA" sz="2400"/>
          </a:p>
        </p:txBody>
      </p:sp>
      <p:sp>
        <p:nvSpPr>
          <p:cNvPr id="4" name="Footer Placeholder 3">
            <a:extLst>
              <a:ext uri="{FF2B5EF4-FFF2-40B4-BE49-F238E27FC236}">
                <a16:creationId xmlns:a16="http://schemas.microsoft.com/office/drawing/2014/main" id="{D4025E28-F30B-C604-9B55-F598E4734D93}"/>
              </a:ext>
            </a:extLst>
          </p:cNvPr>
          <p:cNvSpPr>
            <a:spLocks noGrp="1"/>
          </p:cNvSpPr>
          <p:nvPr>
            <p:ph type="ftr" sz="quarter" idx="11"/>
          </p:nvPr>
        </p:nvSpPr>
        <p:spPr/>
        <p:txBody>
          <a:bodyPr/>
          <a:lstStyle/>
          <a:p>
            <a:r>
              <a:rPr lang="en-GB"/>
              <a:t>Archives Live: Windrush 75</a:t>
            </a:r>
          </a:p>
        </p:txBody>
      </p:sp>
      <p:sp>
        <p:nvSpPr>
          <p:cNvPr id="5" name="Slide Number Placeholder 4">
            <a:extLst>
              <a:ext uri="{FF2B5EF4-FFF2-40B4-BE49-F238E27FC236}">
                <a16:creationId xmlns:a16="http://schemas.microsoft.com/office/drawing/2014/main" id="{1599C395-C3F2-65BC-6381-CC242528CCE1}"/>
              </a:ext>
            </a:extLst>
          </p:cNvPr>
          <p:cNvSpPr>
            <a:spLocks noGrp="1"/>
          </p:cNvSpPr>
          <p:nvPr>
            <p:ph type="sldNum" sz="quarter" idx="12"/>
          </p:nvPr>
        </p:nvSpPr>
        <p:spPr/>
        <p:txBody>
          <a:bodyPr/>
          <a:lstStyle/>
          <a:p>
            <a:fld id="{255DAFDF-2EF6-44FB-8AA4-C1E9B7563AAC}" type="slidenum">
              <a:rPr lang="en-GB" smtClean="0"/>
              <a:pPr/>
              <a:t>10</a:t>
            </a:fld>
            <a:endParaRPr lang="en-GB"/>
          </a:p>
        </p:txBody>
      </p:sp>
    </p:spTree>
    <p:extLst>
      <p:ext uri="{BB962C8B-B14F-4D97-AF65-F5344CB8AC3E}">
        <p14:creationId xmlns:p14="http://schemas.microsoft.com/office/powerpoint/2010/main" val="334076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2E8C16-2827-742B-68C4-CF373FCA97C1}"/>
              </a:ext>
            </a:extLst>
          </p:cNvPr>
          <p:cNvSpPr txBox="1">
            <a:spLocks/>
          </p:cNvSpPr>
          <p:nvPr/>
        </p:nvSpPr>
        <p:spPr>
          <a:xfrm>
            <a:off x="3173901" y="539263"/>
            <a:ext cx="7782413" cy="1744588"/>
          </a:xfrm>
          <a:prstGeom prst="rect">
            <a:avLst/>
          </a:prstGeom>
          <a:solidFill>
            <a:srgbClr val="F9E1BC"/>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marL="269875" lvl="3" indent="0" algn="ctr">
              <a:buNone/>
            </a:pPr>
            <a:r>
              <a:rPr lang="en-GB" sz="2000" b="0"/>
              <a:t>On Monday 19th June Baroness Floella Benjamin is going to be speaking to you live from the archives. You will be learning more about a very important document, which is personal to her. </a:t>
            </a:r>
          </a:p>
        </p:txBody>
      </p:sp>
      <p:pic>
        <p:nvPicPr>
          <p:cNvPr id="9" name="Picture 8">
            <a:extLst>
              <a:ext uri="{FF2B5EF4-FFF2-40B4-BE49-F238E27FC236}">
                <a16:creationId xmlns:a16="http://schemas.microsoft.com/office/drawing/2014/main" id="{867DF1F5-38C1-2933-8F8C-99066CC332B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19221" y="2735778"/>
            <a:ext cx="7353557" cy="3444672"/>
          </a:xfrm>
          <a:prstGeom prst="rect">
            <a:avLst/>
          </a:prstGeom>
        </p:spPr>
      </p:pic>
    </p:spTree>
    <p:extLst>
      <p:ext uri="{BB962C8B-B14F-4D97-AF65-F5344CB8AC3E}">
        <p14:creationId xmlns:p14="http://schemas.microsoft.com/office/powerpoint/2010/main" val="74682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29724A8-13EA-9415-D1C3-154F9B1B4C7D}"/>
              </a:ext>
            </a:extLst>
          </p:cNvPr>
          <p:cNvSpPr>
            <a:spLocks noGrp="1"/>
          </p:cNvSpPr>
          <p:nvPr>
            <p:ph type="title"/>
          </p:nvPr>
        </p:nvSpPr>
        <p:spPr>
          <a:xfrm>
            <a:off x="3265731" y="1114626"/>
            <a:ext cx="5660537" cy="701519"/>
          </a:xfrm>
        </p:spPr>
        <p:txBody>
          <a:bodyPr/>
          <a:lstStyle/>
          <a:p>
            <a:r>
              <a:rPr lang="en-GB" sz="3600"/>
              <a:t>Preparations for the event</a:t>
            </a:r>
            <a:endParaRPr lang="ar-SA" sz="3600"/>
          </a:p>
        </p:txBody>
      </p:sp>
      <p:sp>
        <p:nvSpPr>
          <p:cNvPr id="8" name="Text Placeholder 3">
            <a:extLst>
              <a:ext uri="{FF2B5EF4-FFF2-40B4-BE49-F238E27FC236}">
                <a16:creationId xmlns:a16="http://schemas.microsoft.com/office/drawing/2014/main" id="{9D2E8C16-2827-742B-68C4-CF373FCA97C1}"/>
              </a:ext>
            </a:extLst>
          </p:cNvPr>
          <p:cNvSpPr txBox="1">
            <a:spLocks/>
          </p:cNvSpPr>
          <p:nvPr/>
        </p:nvSpPr>
        <p:spPr>
          <a:xfrm>
            <a:off x="1309503" y="2545862"/>
            <a:ext cx="9572992" cy="2375876"/>
          </a:xfrm>
          <a:prstGeom prst="rect">
            <a:avLst/>
          </a:prstGeom>
          <a:solidFill>
            <a:srgbClr val="F9E1BC"/>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lvl="3"/>
            <a:r>
              <a:rPr lang="en-GB" sz="2000" b="0"/>
              <a:t>What question would you like to ask Floella Benjamin?</a:t>
            </a:r>
          </a:p>
          <a:p>
            <a:pPr lvl="3"/>
            <a:r>
              <a:rPr lang="en-GB" sz="2000" b="0"/>
              <a:t>Does your family have a story of migration? How do you know this story</a:t>
            </a:r>
            <a:r>
              <a:rPr lang="en-GB" sz="2000"/>
              <a:t>? </a:t>
            </a:r>
            <a:endParaRPr lang="en-GB" sz="2000" b="0"/>
          </a:p>
          <a:p>
            <a:pPr lvl="3"/>
            <a:r>
              <a:rPr lang="en-GB" sz="2000" b="0"/>
              <a:t>Why do you think it is important to mark the 75th  anniversary of Empire Windrush arriving to Britain? </a:t>
            </a:r>
          </a:p>
        </p:txBody>
      </p:sp>
    </p:spTree>
    <p:extLst>
      <p:ext uri="{BB962C8B-B14F-4D97-AF65-F5344CB8AC3E}">
        <p14:creationId xmlns:p14="http://schemas.microsoft.com/office/powerpoint/2010/main" val="316979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National Archives building, a large tiered concrete building attached to a smaller building with a glass facade. A manmade lake is in front.">
            <a:extLst>
              <a:ext uri="{FF2B5EF4-FFF2-40B4-BE49-F238E27FC236}">
                <a16:creationId xmlns:a16="http://schemas.microsoft.com/office/drawing/2014/main" id="{45F8CB24-B177-D8E0-BBFA-AECA12688F7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 b="23081"/>
          <a:stretch/>
        </p:blipFill>
        <p:spPr>
          <a:xfrm>
            <a:off x="289169" y="299790"/>
            <a:ext cx="11623087" cy="5960072"/>
          </a:xfrm>
        </p:spPr>
      </p:pic>
      <p:sp>
        <p:nvSpPr>
          <p:cNvPr id="7" name="Title 6">
            <a:extLst>
              <a:ext uri="{FF2B5EF4-FFF2-40B4-BE49-F238E27FC236}">
                <a16:creationId xmlns:a16="http://schemas.microsoft.com/office/drawing/2014/main" id="{7CB6159F-9523-DD0D-D90E-229CF95BDE17}"/>
              </a:ext>
            </a:extLst>
          </p:cNvPr>
          <p:cNvSpPr>
            <a:spLocks noGrp="1"/>
          </p:cNvSpPr>
          <p:nvPr>
            <p:ph type="title" idx="4294967295"/>
          </p:nvPr>
        </p:nvSpPr>
        <p:spPr>
          <a:xfrm>
            <a:off x="568325" y="465828"/>
            <a:ext cx="10913433" cy="508958"/>
          </a:xfrm>
          <a:solidFill>
            <a:schemeClr val="bg1"/>
          </a:solidFill>
        </p:spPr>
        <p:txBody>
          <a:bodyPr/>
          <a:lstStyle/>
          <a:p>
            <a:r>
              <a:rPr lang="en-GB" sz="3600"/>
              <a:t>What do you think we keep in The National Archives?</a:t>
            </a:r>
          </a:p>
        </p:txBody>
      </p:sp>
      <p:sp>
        <p:nvSpPr>
          <p:cNvPr id="3" name="Footer Placeholder 2">
            <a:extLst>
              <a:ext uri="{FF2B5EF4-FFF2-40B4-BE49-F238E27FC236}">
                <a16:creationId xmlns:a16="http://schemas.microsoft.com/office/drawing/2014/main" id="{EA379516-3C02-7214-D9E4-A90D8C307B77}"/>
              </a:ext>
            </a:extLst>
          </p:cNvPr>
          <p:cNvSpPr>
            <a:spLocks noGrp="1"/>
          </p:cNvSpPr>
          <p:nvPr>
            <p:ph type="ftr" sz="quarter" idx="11"/>
          </p:nvPr>
        </p:nvSpPr>
        <p:spPr/>
        <p:txBody>
          <a:bodyPr/>
          <a:lstStyle/>
          <a:p>
            <a:r>
              <a:rPr lang="en-GB"/>
              <a:t>Archives Live: Windrush 75</a:t>
            </a:r>
          </a:p>
        </p:txBody>
      </p:sp>
      <p:sp>
        <p:nvSpPr>
          <p:cNvPr id="4" name="Slide Number Placeholder 3">
            <a:extLst>
              <a:ext uri="{FF2B5EF4-FFF2-40B4-BE49-F238E27FC236}">
                <a16:creationId xmlns:a16="http://schemas.microsoft.com/office/drawing/2014/main" id="{F64B6480-5DF4-6E94-4B51-B4DA3B622488}"/>
              </a:ext>
            </a:extLst>
          </p:cNvPr>
          <p:cNvSpPr>
            <a:spLocks noGrp="1"/>
          </p:cNvSpPr>
          <p:nvPr>
            <p:ph type="sldNum" sz="quarter" idx="12"/>
          </p:nvPr>
        </p:nvSpPr>
        <p:spPr/>
        <p:txBody>
          <a:bodyPr/>
          <a:lstStyle/>
          <a:p>
            <a:fld id="{255DAFDF-2EF6-44FB-8AA4-C1E9B7563AAC}" type="slidenum">
              <a:rPr lang="en-GB" smtClean="0"/>
              <a:pPr/>
              <a:t>2</a:t>
            </a:fld>
            <a:endParaRPr lang="en-GB"/>
          </a:p>
        </p:txBody>
      </p:sp>
    </p:spTree>
    <p:extLst>
      <p:ext uri="{BB962C8B-B14F-4D97-AF65-F5344CB8AC3E}">
        <p14:creationId xmlns:p14="http://schemas.microsoft.com/office/powerpoint/2010/main" val="50858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BF5D-544E-FDD5-E5C2-2C6D04451CA9}"/>
              </a:ext>
            </a:extLst>
          </p:cNvPr>
          <p:cNvSpPr>
            <a:spLocks noGrp="1"/>
          </p:cNvSpPr>
          <p:nvPr>
            <p:ph type="title"/>
          </p:nvPr>
        </p:nvSpPr>
        <p:spPr>
          <a:xfrm>
            <a:off x="568325" y="378475"/>
            <a:ext cx="2979860" cy="597453"/>
          </a:xfrm>
        </p:spPr>
        <p:txBody>
          <a:bodyPr/>
          <a:lstStyle/>
          <a:p>
            <a:r>
              <a:rPr lang="en-GB" sz="3600"/>
              <a:t>Documents</a:t>
            </a:r>
            <a:endParaRPr lang="ar-SA" sz="3600"/>
          </a:p>
        </p:txBody>
      </p:sp>
      <p:sp>
        <p:nvSpPr>
          <p:cNvPr id="3" name="Content Placeholder 2">
            <a:extLst>
              <a:ext uri="{FF2B5EF4-FFF2-40B4-BE49-F238E27FC236}">
                <a16:creationId xmlns:a16="http://schemas.microsoft.com/office/drawing/2014/main" id="{86E17AF2-B911-96B8-7A8B-EADE0A4E176C}"/>
              </a:ext>
            </a:extLst>
          </p:cNvPr>
          <p:cNvSpPr>
            <a:spLocks noGrp="1"/>
          </p:cNvSpPr>
          <p:nvPr>
            <p:ph idx="1"/>
          </p:nvPr>
        </p:nvSpPr>
        <p:spPr>
          <a:xfrm>
            <a:off x="2058255" y="910442"/>
            <a:ext cx="1232123" cy="438142"/>
          </a:xfrm>
        </p:spPr>
        <p:txBody>
          <a:bodyPr/>
          <a:lstStyle/>
          <a:p>
            <a:pPr algn="ctr"/>
            <a:r>
              <a:rPr lang="en-GB" sz="2400"/>
              <a:t>Letters</a:t>
            </a:r>
            <a:endParaRPr lang="ar-SA" sz="2400"/>
          </a:p>
        </p:txBody>
      </p:sp>
      <p:pic>
        <p:nvPicPr>
          <p:cNvPr id="9" name="Picture 8" descr="A typed yellowed letter with a red stamp saying &quot;TOP SECRET&quot; at the top.">
            <a:extLst>
              <a:ext uri="{FF2B5EF4-FFF2-40B4-BE49-F238E27FC236}">
                <a16:creationId xmlns:a16="http://schemas.microsoft.com/office/drawing/2014/main" id="{3BDC57B8-108E-18F5-7A6A-67FE5790A8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6287" y="1331180"/>
            <a:ext cx="1799936" cy="2235711"/>
          </a:xfrm>
          <a:prstGeom prst="rect">
            <a:avLst/>
          </a:prstGeom>
        </p:spPr>
      </p:pic>
      <p:sp>
        <p:nvSpPr>
          <p:cNvPr id="11" name="Content Placeholder 2">
            <a:extLst>
              <a:ext uri="{FF2B5EF4-FFF2-40B4-BE49-F238E27FC236}">
                <a16:creationId xmlns:a16="http://schemas.microsoft.com/office/drawing/2014/main" id="{77FD9C47-5FED-FBBE-9E88-001F20ED48E5}"/>
              </a:ext>
            </a:extLst>
          </p:cNvPr>
          <p:cNvSpPr txBox="1">
            <a:spLocks/>
          </p:cNvSpPr>
          <p:nvPr/>
        </p:nvSpPr>
        <p:spPr>
          <a:xfrm>
            <a:off x="5479937" y="865888"/>
            <a:ext cx="1232123" cy="43814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Objects</a:t>
            </a:r>
            <a:endParaRPr lang="ar-SA" sz="2400"/>
          </a:p>
        </p:txBody>
      </p:sp>
      <p:pic>
        <p:nvPicPr>
          <p:cNvPr id="13" name="Picture 12" descr="A yellow wax seal depicting a knight on horseback.">
            <a:extLst>
              <a:ext uri="{FF2B5EF4-FFF2-40B4-BE49-F238E27FC236}">
                <a16:creationId xmlns:a16="http://schemas.microsoft.com/office/drawing/2014/main" id="{69669694-E906-ABD0-E6CF-F730BA7487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03782" y="1331181"/>
            <a:ext cx="2064553" cy="2099078"/>
          </a:xfrm>
          <a:prstGeom prst="rect">
            <a:avLst/>
          </a:prstGeom>
        </p:spPr>
      </p:pic>
      <p:sp>
        <p:nvSpPr>
          <p:cNvPr id="12" name="Content Placeholder 2">
            <a:extLst>
              <a:ext uri="{FF2B5EF4-FFF2-40B4-BE49-F238E27FC236}">
                <a16:creationId xmlns:a16="http://schemas.microsoft.com/office/drawing/2014/main" id="{29CA5859-27B2-B5E2-A094-82BF164B9784}"/>
              </a:ext>
            </a:extLst>
          </p:cNvPr>
          <p:cNvSpPr txBox="1">
            <a:spLocks/>
          </p:cNvSpPr>
          <p:nvPr/>
        </p:nvSpPr>
        <p:spPr>
          <a:xfrm>
            <a:off x="9127857" y="910442"/>
            <a:ext cx="1397856" cy="43814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Drawings</a:t>
            </a:r>
            <a:endParaRPr lang="ar-SA" sz="2400"/>
          </a:p>
        </p:txBody>
      </p:sp>
      <p:pic>
        <p:nvPicPr>
          <p:cNvPr id="6" name="Picture 5" descr="Detailed illustration of a queen in red robes within a letter on a manuscript.">
            <a:extLst>
              <a:ext uri="{FF2B5EF4-FFF2-40B4-BE49-F238E27FC236}">
                <a16:creationId xmlns:a16="http://schemas.microsoft.com/office/drawing/2014/main" id="{8DD4280B-B55F-3CB4-F217-A50BB8AACA0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25776" y="1331180"/>
            <a:ext cx="2184435" cy="2163498"/>
          </a:xfrm>
          <a:prstGeom prst="rect">
            <a:avLst/>
          </a:prstGeom>
        </p:spPr>
      </p:pic>
      <p:sp>
        <p:nvSpPr>
          <p:cNvPr id="15" name="Content Placeholder 2">
            <a:extLst>
              <a:ext uri="{FF2B5EF4-FFF2-40B4-BE49-F238E27FC236}">
                <a16:creationId xmlns:a16="http://schemas.microsoft.com/office/drawing/2014/main" id="{4A417A7E-35C8-553D-EDC4-E8F4AE830683}"/>
              </a:ext>
            </a:extLst>
          </p:cNvPr>
          <p:cNvSpPr txBox="1">
            <a:spLocks/>
          </p:cNvSpPr>
          <p:nvPr/>
        </p:nvSpPr>
        <p:spPr>
          <a:xfrm>
            <a:off x="2058255" y="3912513"/>
            <a:ext cx="1232123" cy="43814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Maps</a:t>
            </a:r>
            <a:endParaRPr lang="ar-SA" sz="2400"/>
          </a:p>
        </p:txBody>
      </p:sp>
      <p:pic>
        <p:nvPicPr>
          <p:cNvPr id="7" name="Picture 6" descr="Printed map titled &quot;The historical development of the British Empire&quot;. It shows a world map and highlights countries in North America, Africa, Asia and Oceania that were part of the British Empire.">
            <a:extLst>
              <a:ext uri="{FF2B5EF4-FFF2-40B4-BE49-F238E27FC236}">
                <a16:creationId xmlns:a16="http://schemas.microsoft.com/office/drawing/2014/main" id="{8AECE946-8AAB-11F9-E24A-DFA6598170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306780" y="4312203"/>
            <a:ext cx="2741590" cy="1716618"/>
          </a:xfrm>
          <a:prstGeom prst="rect">
            <a:avLst/>
          </a:prstGeom>
        </p:spPr>
      </p:pic>
      <p:sp>
        <p:nvSpPr>
          <p:cNvPr id="16" name="Content Placeholder 2">
            <a:extLst>
              <a:ext uri="{FF2B5EF4-FFF2-40B4-BE49-F238E27FC236}">
                <a16:creationId xmlns:a16="http://schemas.microsoft.com/office/drawing/2014/main" id="{38C74BE5-302F-2541-A3AF-D9E90B656E5E}"/>
              </a:ext>
            </a:extLst>
          </p:cNvPr>
          <p:cNvSpPr txBox="1">
            <a:spLocks/>
          </p:cNvSpPr>
          <p:nvPr/>
        </p:nvSpPr>
        <p:spPr>
          <a:xfrm>
            <a:off x="5123661" y="3606446"/>
            <a:ext cx="1944674" cy="43814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Photographs</a:t>
            </a:r>
            <a:endParaRPr lang="ar-SA" sz="2400"/>
          </a:p>
        </p:txBody>
      </p:sp>
      <p:pic>
        <p:nvPicPr>
          <p:cNvPr id="8" name="Picture 7" descr="Monochrome photograph of Walter Tull sitting cross-legged in his football uniform.">
            <a:extLst>
              <a:ext uri="{FF2B5EF4-FFF2-40B4-BE49-F238E27FC236}">
                <a16:creationId xmlns:a16="http://schemas.microsoft.com/office/drawing/2014/main" id="{4D63A1AC-0BA9-EC25-C158-B566E59C2B3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279301" y="3999427"/>
            <a:ext cx="1633396" cy="2235711"/>
          </a:xfrm>
          <a:prstGeom prst="rect">
            <a:avLst/>
          </a:prstGeom>
        </p:spPr>
      </p:pic>
      <p:sp>
        <p:nvSpPr>
          <p:cNvPr id="17" name="Content Placeholder 2">
            <a:extLst>
              <a:ext uri="{FF2B5EF4-FFF2-40B4-BE49-F238E27FC236}">
                <a16:creationId xmlns:a16="http://schemas.microsoft.com/office/drawing/2014/main" id="{794534E9-CB6F-DAE8-DFE5-CC10899C7160}"/>
              </a:ext>
            </a:extLst>
          </p:cNvPr>
          <p:cNvSpPr txBox="1">
            <a:spLocks/>
          </p:cNvSpPr>
          <p:nvPr/>
        </p:nvSpPr>
        <p:spPr>
          <a:xfrm>
            <a:off x="9201931" y="3693442"/>
            <a:ext cx="1232123" cy="43814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algn="ctr"/>
            <a:r>
              <a:rPr lang="en-GB" sz="2400"/>
              <a:t>Posters</a:t>
            </a:r>
            <a:endParaRPr lang="ar-SA" sz="2400"/>
          </a:p>
        </p:txBody>
      </p:sp>
      <p:pic>
        <p:nvPicPr>
          <p:cNvPr id="10" name="Picture 9" descr="Propaganda poster from the Second World War showing a hand pushing Adolf Hitler into a trashcan next to piles of old paper and metal. The text says &quot;Help put the lid on Hitler by saving your old metal and paper&quot;.">
            <a:extLst>
              <a:ext uri="{FF2B5EF4-FFF2-40B4-BE49-F238E27FC236}">
                <a16:creationId xmlns:a16="http://schemas.microsoft.com/office/drawing/2014/main" id="{410BA92E-9C21-21C2-1A0D-DDF294CC424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001295" y="4096409"/>
            <a:ext cx="1633396" cy="2041745"/>
          </a:xfrm>
          <a:prstGeom prst="rect">
            <a:avLst/>
          </a:prstGeom>
        </p:spPr>
      </p:pic>
      <p:sp>
        <p:nvSpPr>
          <p:cNvPr id="4" name="Footer Placeholder 3">
            <a:extLst>
              <a:ext uri="{FF2B5EF4-FFF2-40B4-BE49-F238E27FC236}">
                <a16:creationId xmlns:a16="http://schemas.microsoft.com/office/drawing/2014/main" id="{D4025E28-F30B-C604-9B55-F598E4734D93}"/>
              </a:ext>
            </a:extLst>
          </p:cNvPr>
          <p:cNvSpPr>
            <a:spLocks noGrp="1"/>
          </p:cNvSpPr>
          <p:nvPr>
            <p:ph type="ftr" sz="quarter" idx="11"/>
          </p:nvPr>
        </p:nvSpPr>
        <p:spPr/>
        <p:txBody>
          <a:bodyPr/>
          <a:lstStyle/>
          <a:p>
            <a:r>
              <a:rPr lang="en-GB"/>
              <a:t>Archives Live: Windrush 75</a:t>
            </a:r>
          </a:p>
        </p:txBody>
      </p:sp>
      <p:sp>
        <p:nvSpPr>
          <p:cNvPr id="5" name="Slide Number Placeholder 4">
            <a:extLst>
              <a:ext uri="{FF2B5EF4-FFF2-40B4-BE49-F238E27FC236}">
                <a16:creationId xmlns:a16="http://schemas.microsoft.com/office/drawing/2014/main" id="{1599C395-C3F2-65BC-6381-CC242528CCE1}"/>
              </a:ext>
            </a:extLst>
          </p:cNvPr>
          <p:cNvSpPr>
            <a:spLocks noGrp="1"/>
          </p:cNvSpPr>
          <p:nvPr>
            <p:ph type="sldNum" sz="quarter" idx="12"/>
          </p:nvPr>
        </p:nvSpPr>
        <p:spPr/>
        <p:txBody>
          <a:bodyPr/>
          <a:lstStyle/>
          <a:p>
            <a:fld id="{255DAFDF-2EF6-44FB-8AA4-C1E9B7563AAC}" type="slidenum">
              <a:rPr lang="en-GB" smtClean="0"/>
              <a:pPr/>
              <a:t>3</a:t>
            </a:fld>
            <a:endParaRPr lang="en-GB"/>
          </a:p>
        </p:txBody>
      </p:sp>
    </p:spTree>
    <p:extLst>
      <p:ext uri="{BB962C8B-B14F-4D97-AF65-F5344CB8AC3E}">
        <p14:creationId xmlns:p14="http://schemas.microsoft.com/office/powerpoint/2010/main" val="126057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rridor within the repositories of The National Archives. We look down the corridor and on either side of us are shelves full of document boxes with document codes on them.">
            <a:extLst>
              <a:ext uri="{FF2B5EF4-FFF2-40B4-BE49-F238E27FC236}">
                <a16:creationId xmlns:a16="http://schemas.microsoft.com/office/drawing/2014/main" id="{45F8CB24-B177-D8E0-BBFA-AECA12688F7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127" b="14127"/>
          <a:stretch/>
        </p:blipFill>
        <p:spPr>
          <a:xfrm>
            <a:off x="289169" y="299790"/>
            <a:ext cx="11623087" cy="5960072"/>
          </a:xfrm>
        </p:spPr>
      </p:pic>
      <p:sp>
        <p:nvSpPr>
          <p:cNvPr id="3" name="Footer Placeholder 2">
            <a:extLst>
              <a:ext uri="{FF2B5EF4-FFF2-40B4-BE49-F238E27FC236}">
                <a16:creationId xmlns:a16="http://schemas.microsoft.com/office/drawing/2014/main" id="{EA379516-3C02-7214-D9E4-A90D8C307B77}"/>
              </a:ext>
            </a:extLst>
          </p:cNvPr>
          <p:cNvSpPr>
            <a:spLocks noGrp="1"/>
          </p:cNvSpPr>
          <p:nvPr>
            <p:ph type="ftr" sz="quarter" idx="11"/>
          </p:nvPr>
        </p:nvSpPr>
        <p:spPr/>
        <p:txBody>
          <a:bodyPr/>
          <a:lstStyle/>
          <a:p>
            <a:r>
              <a:rPr lang="en-GB"/>
              <a:t>Archives Live: Windrush 75</a:t>
            </a:r>
          </a:p>
        </p:txBody>
      </p:sp>
      <p:sp>
        <p:nvSpPr>
          <p:cNvPr id="4" name="Slide Number Placeholder 3">
            <a:extLst>
              <a:ext uri="{FF2B5EF4-FFF2-40B4-BE49-F238E27FC236}">
                <a16:creationId xmlns:a16="http://schemas.microsoft.com/office/drawing/2014/main" id="{F64B6480-5DF4-6E94-4B51-B4DA3B622488}"/>
              </a:ext>
            </a:extLst>
          </p:cNvPr>
          <p:cNvSpPr>
            <a:spLocks noGrp="1"/>
          </p:cNvSpPr>
          <p:nvPr>
            <p:ph type="sldNum" sz="quarter" idx="12"/>
          </p:nvPr>
        </p:nvSpPr>
        <p:spPr/>
        <p:txBody>
          <a:bodyPr/>
          <a:lstStyle/>
          <a:p>
            <a:fld id="{255DAFDF-2EF6-44FB-8AA4-C1E9B7563AAC}" type="slidenum">
              <a:rPr lang="en-GB" smtClean="0"/>
              <a:pPr/>
              <a:t>4</a:t>
            </a:fld>
            <a:endParaRPr lang="en-GB"/>
          </a:p>
        </p:txBody>
      </p:sp>
    </p:spTree>
    <p:extLst>
      <p:ext uri="{BB962C8B-B14F-4D97-AF65-F5344CB8AC3E}">
        <p14:creationId xmlns:p14="http://schemas.microsoft.com/office/powerpoint/2010/main" val="169394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BE7B76-9E1C-21AF-2306-19E5F6B0B1B8}"/>
              </a:ext>
            </a:extLst>
          </p:cNvPr>
          <p:cNvSpPr>
            <a:spLocks noGrp="1"/>
          </p:cNvSpPr>
          <p:nvPr>
            <p:ph type="title"/>
          </p:nvPr>
        </p:nvSpPr>
        <p:spPr>
          <a:xfrm>
            <a:off x="568325" y="595835"/>
            <a:ext cx="3995860" cy="701519"/>
          </a:xfrm>
        </p:spPr>
        <p:txBody>
          <a:bodyPr/>
          <a:lstStyle/>
          <a:p>
            <a:r>
              <a:rPr lang="en-GB" sz="3600"/>
              <a:t>Mystery document</a:t>
            </a:r>
            <a:endParaRPr lang="ar-SA" sz="3600"/>
          </a:p>
        </p:txBody>
      </p:sp>
      <p:pic>
        <p:nvPicPr>
          <p:cNvPr id="12" name="Picture Placeholder 6" descr="Monochrome photograph of a Black family who arrived in Britain in around 1950. The father is carrying a small child, there are two children with their mother walking just behind them. The family are dressed in winter coats, gloves and everyone apart from the father is wearing a hat. There is a suitcase visible and many people in the background, mostly wearing suits and hats. ">
            <a:extLst>
              <a:ext uri="{FF2B5EF4-FFF2-40B4-BE49-F238E27FC236}">
                <a16:creationId xmlns:a16="http://schemas.microsoft.com/office/drawing/2014/main" id="{580F7C84-4303-D653-97DA-AB1D4A89AB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08" b="1108"/>
          <a:stretch>
            <a:fillRect/>
          </a:stretch>
        </p:blipFill>
        <p:spPr>
          <a:xfrm>
            <a:off x="6096000" y="74421"/>
            <a:ext cx="4665785" cy="6115066"/>
          </a:xfrm>
        </p:spPr>
      </p:pic>
      <p:sp>
        <p:nvSpPr>
          <p:cNvPr id="9" name="Text Placeholder 3">
            <a:extLst>
              <a:ext uri="{FF2B5EF4-FFF2-40B4-BE49-F238E27FC236}">
                <a16:creationId xmlns:a16="http://schemas.microsoft.com/office/drawing/2014/main" id="{FE5FA687-C3E9-4A5B-044E-8C4E33A61CB9}"/>
              </a:ext>
            </a:extLst>
          </p:cNvPr>
          <p:cNvSpPr txBox="1">
            <a:spLocks/>
          </p:cNvSpPr>
          <p:nvPr/>
        </p:nvSpPr>
        <p:spPr>
          <a:xfrm>
            <a:off x="371720" y="2260600"/>
            <a:ext cx="5014668" cy="2336799"/>
          </a:xfrm>
          <a:prstGeom prst="rect">
            <a:avLst/>
          </a:prstGeom>
          <a:solidFill>
            <a:srgbClr val="F9E1BC"/>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marL="269875" lvl="3" indent="0">
              <a:buNone/>
            </a:pPr>
            <a:r>
              <a:rPr lang="en-GB" sz="2000" b="1">
                <a:latin typeface="Open Sans" panose="020B0606030504020204" pitchFamily="34" charset="0"/>
                <a:ea typeface="Open Sans" panose="020B0606030504020204" pitchFamily="34" charset="0"/>
                <a:cs typeface="Open Sans" panose="020B0606030504020204" pitchFamily="34" charset="0"/>
              </a:rPr>
              <a:t>Discuss</a:t>
            </a:r>
          </a:p>
          <a:p>
            <a:pPr marL="742950" lvl="1" indent="-285750">
              <a:buFont typeface="Wingdings" panose="05000000000000000000" pitchFamily="2" charset="2"/>
              <a:buChar char="§"/>
            </a:pPr>
            <a:r>
              <a:rPr lang="en-GB" sz="2000" b="0">
                <a:latin typeface="Open Sans" panose="020B0606030504020204" pitchFamily="34" charset="0"/>
                <a:ea typeface="Open Sans" panose="020B0606030504020204" pitchFamily="34" charset="0"/>
                <a:cs typeface="Open Sans" panose="020B0606030504020204" pitchFamily="34" charset="0"/>
              </a:rPr>
              <a:t>What can you see?</a:t>
            </a:r>
          </a:p>
          <a:p>
            <a:pPr marL="742950" lvl="1" indent="-285750">
              <a:buFont typeface="Wingdings" panose="05000000000000000000" pitchFamily="2" charset="2"/>
              <a:buChar char="§"/>
            </a:pPr>
            <a:r>
              <a:rPr lang="en-GB" sz="2000" b="0">
                <a:latin typeface="Open Sans" panose="020B0606030504020204" pitchFamily="34" charset="0"/>
                <a:ea typeface="Open Sans" panose="020B0606030504020204" pitchFamily="34" charset="0"/>
                <a:cs typeface="Open Sans" panose="020B0606030504020204" pitchFamily="34" charset="0"/>
              </a:rPr>
              <a:t>What type of document is it? </a:t>
            </a:r>
          </a:p>
          <a:p>
            <a:pPr marL="742950" lvl="1" indent="-285750">
              <a:buFont typeface="Wingdings" panose="05000000000000000000" pitchFamily="2" charset="2"/>
              <a:buChar char="§"/>
            </a:pPr>
            <a:r>
              <a:rPr lang="en-GB" sz="2000" b="0">
                <a:latin typeface="Open Sans" panose="020B0606030504020204" pitchFamily="34" charset="0"/>
                <a:ea typeface="Open Sans" panose="020B0606030504020204" pitchFamily="34" charset="0"/>
                <a:cs typeface="Open Sans" panose="020B0606030504020204" pitchFamily="34" charset="0"/>
              </a:rPr>
              <a:t>When was it made?  </a:t>
            </a:r>
          </a:p>
        </p:txBody>
      </p:sp>
      <p:sp>
        <p:nvSpPr>
          <p:cNvPr id="4" name="Footer Placeholder 3">
            <a:extLst>
              <a:ext uri="{FF2B5EF4-FFF2-40B4-BE49-F238E27FC236}">
                <a16:creationId xmlns:a16="http://schemas.microsoft.com/office/drawing/2014/main" id="{AC8C047D-D87D-2924-A61D-00AAB1D7FC5D}"/>
              </a:ext>
            </a:extLst>
          </p:cNvPr>
          <p:cNvSpPr>
            <a:spLocks noGrp="1"/>
          </p:cNvSpPr>
          <p:nvPr>
            <p:ph type="ftr" sz="quarter" idx="11"/>
          </p:nvPr>
        </p:nvSpPr>
        <p:spPr/>
        <p:txBody>
          <a:bodyPr/>
          <a:lstStyle/>
          <a:p>
            <a:r>
              <a:rPr lang="en-GB"/>
              <a:t>Archives Live: Windrush 75</a:t>
            </a:r>
          </a:p>
        </p:txBody>
      </p:sp>
      <p:sp>
        <p:nvSpPr>
          <p:cNvPr id="5" name="Slide Number Placeholder 4">
            <a:extLst>
              <a:ext uri="{FF2B5EF4-FFF2-40B4-BE49-F238E27FC236}">
                <a16:creationId xmlns:a16="http://schemas.microsoft.com/office/drawing/2014/main" id="{1487514C-EF3F-C966-EB1E-FA17881D1F28}"/>
              </a:ext>
            </a:extLst>
          </p:cNvPr>
          <p:cNvSpPr>
            <a:spLocks noGrp="1"/>
          </p:cNvSpPr>
          <p:nvPr>
            <p:ph type="sldNum" sz="quarter" idx="12"/>
          </p:nvPr>
        </p:nvSpPr>
        <p:spPr/>
        <p:txBody>
          <a:bodyPr/>
          <a:lstStyle/>
          <a:p>
            <a:fld id="{255DAFDF-2EF6-44FB-8AA4-C1E9B7563AAC}" type="slidenum">
              <a:rPr lang="en-GB" smtClean="0"/>
              <a:pPr/>
              <a:t>5</a:t>
            </a:fld>
            <a:endParaRPr lang="en-GB"/>
          </a:p>
        </p:txBody>
      </p:sp>
    </p:spTree>
    <p:extLst>
      <p:ext uri="{BB962C8B-B14F-4D97-AF65-F5344CB8AC3E}">
        <p14:creationId xmlns:p14="http://schemas.microsoft.com/office/powerpoint/2010/main" val="178553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BE7B76-9E1C-21AF-2306-19E5F6B0B1B8}"/>
              </a:ext>
            </a:extLst>
          </p:cNvPr>
          <p:cNvSpPr>
            <a:spLocks noGrp="1"/>
          </p:cNvSpPr>
          <p:nvPr>
            <p:ph type="title"/>
          </p:nvPr>
        </p:nvSpPr>
        <p:spPr>
          <a:xfrm>
            <a:off x="568325" y="595835"/>
            <a:ext cx="3995860" cy="701519"/>
          </a:xfrm>
        </p:spPr>
        <p:txBody>
          <a:bodyPr/>
          <a:lstStyle/>
          <a:p>
            <a:r>
              <a:rPr lang="en-GB" sz="3600"/>
              <a:t>Mystery document</a:t>
            </a:r>
            <a:endParaRPr lang="ar-SA" sz="3600"/>
          </a:p>
        </p:txBody>
      </p:sp>
      <p:pic>
        <p:nvPicPr>
          <p:cNvPr id="12" name="Picture Placeholder 6" descr="Monochrome photograph of a Black family who arrived in Britain in around 1950. The father is carrying a small child, there are two children with their mother walking just behind them. The family are dressed in winter coats, gloves and everyone apart from the father is wearing a hat. There is a suitcase visible and many people in the background, mostly wearing suits and hats. ">
            <a:extLst>
              <a:ext uri="{FF2B5EF4-FFF2-40B4-BE49-F238E27FC236}">
                <a16:creationId xmlns:a16="http://schemas.microsoft.com/office/drawing/2014/main" id="{580F7C84-4303-D653-97DA-AB1D4A89AB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08" b="1108"/>
          <a:stretch>
            <a:fillRect/>
          </a:stretch>
        </p:blipFill>
        <p:spPr>
          <a:xfrm>
            <a:off x="6096000" y="74421"/>
            <a:ext cx="4665785" cy="6115066"/>
          </a:xfrm>
        </p:spPr>
      </p:pic>
      <p:sp>
        <p:nvSpPr>
          <p:cNvPr id="9" name="Text Placeholder 3">
            <a:extLst>
              <a:ext uri="{FF2B5EF4-FFF2-40B4-BE49-F238E27FC236}">
                <a16:creationId xmlns:a16="http://schemas.microsoft.com/office/drawing/2014/main" id="{FE5FA687-C3E9-4A5B-044E-8C4E33A61CB9}"/>
              </a:ext>
            </a:extLst>
          </p:cNvPr>
          <p:cNvSpPr txBox="1">
            <a:spLocks/>
          </p:cNvSpPr>
          <p:nvPr/>
        </p:nvSpPr>
        <p:spPr>
          <a:xfrm>
            <a:off x="371720" y="1540547"/>
            <a:ext cx="5102225" cy="3182814"/>
          </a:xfrm>
          <a:prstGeom prst="rect">
            <a:avLst/>
          </a:prstGeom>
          <a:solidFill>
            <a:srgbClr val="F9E1BC"/>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marL="742950" lvl="1" indent="-285750">
              <a:buFont typeface="Wingdings" panose="05000000000000000000" pitchFamily="2" charset="2"/>
              <a:buChar char="§"/>
            </a:pPr>
            <a:r>
              <a:rPr lang="en-GB" sz="2000" b="0">
                <a:latin typeface="Open Sans" panose="020B0606030504020204" pitchFamily="34" charset="0"/>
                <a:ea typeface="Open Sans" panose="020B0606030504020204" pitchFamily="34" charset="0"/>
                <a:cs typeface="Open Sans" panose="020B0606030504020204" pitchFamily="34" charset="0"/>
              </a:rPr>
              <a:t>This is a photograph. </a:t>
            </a:r>
          </a:p>
          <a:p>
            <a:pPr marL="742950" lvl="1" indent="-285750">
              <a:buFont typeface="Wingdings" panose="05000000000000000000" pitchFamily="2" charset="2"/>
              <a:buChar char="§"/>
            </a:pPr>
            <a:r>
              <a:rPr lang="en-GB" sz="2000" b="0">
                <a:latin typeface="Open Sans" panose="020B0606030504020204" pitchFamily="34" charset="0"/>
                <a:ea typeface="Open Sans" panose="020B0606030504020204" pitchFamily="34" charset="0"/>
                <a:cs typeface="Open Sans" panose="020B0606030504020204" pitchFamily="34" charset="0"/>
              </a:rPr>
              <a:t>You can see a family, the father is carrying a small child. They have arrived in England from Jamaica, in the Caribbean.</a:t>
            </a:r>
          </a:p>
          <a:p>
            <a:pPr marL="742950" lvl="1" indent="-285750">
              <a:buFont typeface="Wingdings" panose="05000000000000000000" pitchFamily="2" charset="2"/>
              <a:buChar char="§"/>
            </a:pPr>
            <a:r>
              <a:rPr lang="en-GB" sz="2000" b="0">
                <a:latin typeface="Open Sans" panose="020B0606030504020204" pitchFamily="34" charset="0"/>
                <a:ea typeface="Open Sans" panose="020B0606030504020204" pitchFamily="34" charset="0"/>
                <a:cs typeface="Open Sans" panose="020B0606030504020204" pitchFamily="34" charset="0"/>
              </a:rPr>
              <a:t>This photograph was taken in about 1950. </a:t>
            </a:r>
          </a:p>
        </p:txBody>
      </p:sp>
      <p:sp>
        <p:nvSpPr>
          <p:cNvPr id="4" name="Footer Placeholder 3">
            <a:extLst>
              <a:ext uri="{FF2B5EF4-FFF2-40B4-BE49-F238E27FC236}">
                <a16:creationId xmlns:a16="http://schemas.microsoft.com/office/drawing/2014/main" id="{AC8C047D-D87D-2924-A61D-00AAB1D7FC5D}"/>
              </a:ext>
            </a:extLst>
          </p:cNvPr>
          <p:cNvSpPr>
            <a:spLocks noGrp="1"/>
          </p:cNvSpPr>
          <p:nvPr>
            <p:ph type="ftr" sz="quarter" idx="11"/>
          </p:nvPr>
        </p:nvSpPr>
        <p:spPr/>
        <p:txBody>
          <a:bodyPr/>
          <a:lstStyle/>
          <a:p>
            <a:r>
              <a:rPr lang="en-GB"/>
              <a:t>Archives Live: Windrush 75</a:t>
            </a:r>
          </a:p>
        </p:txBody>
      </p:sp>
      <p:sp>
        <p:nvSpPr>
          <p:cNvPr id="5" name="Slide Number Placeholder 4">
            <a:extLst>
              <a:ext uri="{FF2B5EF4-FFF2-40B4-BE49-F238E27FC236}">
                <a16:creationId xmlns:a16="http://schemas.microsoft.com/office/drawing/2014/main" id="{1487514C-EF3F-C966-EB1E-FA17881D1F28}"/>
              </a:ext>
            </a:extLst>
          </p:cNvPr>
          <p:cNvSpPr>
            <a:spLocks noGrp="1"/>
          </p:cNvSpPr>
          <p:nvPr>
            <p:ph type="sldNum" sz="quarter" idx="12"/>
          </p:nvPr>
        </p:nvSpPr>
        <p:spPr/>
        <p:txBody>
          <a:bodyPr/>
          <a:lstStyle/>
          <a:p>
            <a:fld id="{255DAFDF-2EF6-44FB-8AA4-C1E9B7563AAC}" type="slidenum">
              <a:rPr lang="en-GB" smtClean="0"/>
              <a:pPr/>
              <a:t>6</a:t>
            </a:fld>
            <a:endParaRPr lang="en-GB"/>
          </a:p>
        </p:txBody>
      </p:sp>
    </p:spTree>
    <p:extLst>
      <p:ext uri="{BB962C8B-B14F-4D97-AF65-F5344CB8AC3E}">
        <p14:creationId xmlns:p14="http://schemas.microsoft.com/office/powerpoint/2010/main" val="157821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BE7B76-9E1C-21AF-2306-19E5F6B0B1B8}"/>
              </a:ext>
            </a:extLst>
          </p:cNvPr>
          <p:cNvSpPr>
            <a:spLocks noGrp="1"/>
          </p:cNvSpPr>
          <p:nvPr>
            <p:ph type="title"/>
          </p:nvPr>
        </p:nvSpPr>
        <p:spPr>
          <a:xfrm>
            <a:off x="568325" y="325118"/>
            <a:ext cx="3956783" cy="701519"/>
          </a:xfrm>
        </p:spPr>
        <p:txBody>
          <a:bodyPr/>
          <a:lstStyle/>
          <a:p>
            <a:r>
              <a:rPr lang="en-GB" sz="3600"/>
              <a:t>Arrival of Empire Windrush ship</a:t>
            </a:r>
            <a:endParaRPr lang="ar-SA" sz="3600"/>
          </a:p>
        </p:txBody>
      </p:sp>
      <p:pic>
        <p:nvPicPr>
          <p:cNvPr id="12" name="Picture Placeholder 6" descr="Monochrome photograph of a large ship with the text &quot;Empire Windrush London&quot;. Crowds of people on board the ship are gathered at its sides and wave at the camera.">
            <a:extLst>
              <a:ext uri="{FF2B5EF4-FFF2-40B4-BE49-F238E27FC236}">
                <a16:creationId xmlns:a16="http://schemas.microsoft.com/office/drawing/2014/main" id="{580F7C84-4303-D653-97DA-AB1D4A89AB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61" b="261"/>
          <a:stretch/>
        </p:blipFill>
        <p:spPr>
          <a:xfrm>
            <a:off x="7231428" y="82236"/>
            <a:ext cx="4392247" cy="6115066"/>
          </a:xfrm>
        </p:spPr>
      </p:pic>
      <p:sp>
        <p:nvSpPr>
          <p:cNvPr id="9" name="Text Placeholder 3">
            <a:extLst>
              <a:ext uri="{FF2B5EF4-FFF2-40B4-BE49-F238E27FC236}">
                <a16:creationId xmlns:a16="http://schemas.microsoft.com/office/drawing/2014/main" id="{FE5FA687-C3E9-4A5B-044E-8C4E33A61CB9}"/>
              </a:ext>
            </a:extLst>
          </p:cNvPr>
          <p:cNvSpPr txBox="1">
            <a:spLocks/>
          </p:cNvSpPr>
          <p:nvPr/>
        </p:nvSpPr>
        <p:spPr>
          <a:xfrm>
            <a:off x="371718" y="1540547"/>
            <a:ext cx="6482373" cy="4422591"/>
          </a:xfrm>
          <a:prstGeom prst="rect">
            <a:avLst/>
          </a:prstGeom>
          <a:solidFill>
            <a:srgbClr val="F9F7E2"/>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marL="269875" lvl="3" indent="0">
              <a:buNone/>
            </a:pPr>
            <a:r>
              <a:rPr lang="en-GB" sz="1600" b="0"/>
              <a:t>In June 1948, 75 years ago, a ship called ‘Empire Windrush’ arrived at Tilbury dock in Essex, Britain. People disembarked on 22 June 1948.</a:t>
            </a:r>
          </a:p>
          <a:p>
            <a:pPr marL="269875" lvl="3" indent="0">
              <a:buNone/>
            </a:pPr>
            <a:r>
              <a:rPr lang="en-GB" sz="1600" b="0"/>
              <a:t>There were over 1000 people on board and most gave their last address as being in the Caribbean. There were men, women and children on board.</a:t>
            </a:r>
            <a:endParaRPr lang="en-GB" sz="1600" b="0">
              <a:solidFill>
                <a:schemeClr val="accent4"/>
              </a:solidFill>
            </a:endParaRPr>
          </a:p>
          <a:p>
            <a:pPr marL="269875" lvl="3" indent="0">
              <a:buNone/>
            </a:pPr>
            <a:r>
              <a:rPr lang="en-GB" sz="1600" b="0"/>
              <a:t>This was not the first time that people from the Caribbean had migrated to Britain.  However it has become the most famous ship that sailed from the Caribbean after the Second World War. </a:t>
            </a:r>
          </a:p>
          <a:p>
            <a:pPr marL="269875" lvl="3" indent="0">
              <a:buNone/>
            </a:pPr>
            <a:r>
              <a:rPr lang="en-GB" sz="1600" b="0"/>
              <a:t>Some of the countries in the Caribbean were British colonies at this time, meaning that lots of the people on board had British citizenship. </a:t>
            </a:r>
          </a:p>
          <a:p>
            <a:pPr marL="269875" lvl="3" indent="0">
              <a:buNone/>
            </a:pPr>
            <a:r>
              <a:rPr lang="en-US" sz="1600" b="0">
                <a:effectLst/>
                <a:latin typeface="Open Sans" panose="020B0606030504020204" pitchFamily="34" charset="0"/>
                <a:ea typeface="Calibri" panose="020F0502020204030204" pitchFamily="34" charset="0"/>
                <a:cs typeface="Times New Roman" panose="02020603050405020304" pitchFamily="18" charset="0"/>
              </a:rPr>
              <a:t>People who came to settle in Britain from the Caribbean countries between 1948 and 1971 became known as the </a:t>
            </a:r>
            <a:r>
              <a:rPr lang="en-US" sz="1600" b="0">
                <a:solidFill>
                  <a:srgbClr val="3B3838"/>
                </a:solidFill>
                <a:effectLst/>
                <a:latin typeface="Open Sans" panose="020B0606030504020204" pitchFamily="34" charset="0"/>
                <a:ea typeface="Calibri" panose="020F0502020204030204" pitchFamily="34" charset="0"/>
                <a:cs typeface="Times New Roman" panose="02020603050405020304" pitchFamily="18" charset="0"/>
              </a:rPr>
              <a:t>Windrush generation. </a:t>
            </a:r>
            <a:endParaRPr lang="en-GB" sz="1600" b="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C8C047D-D87D-2924-A61D-00AAB1D7FC5D}"/>
              </a:ext>
            </a:extLst>
          </p:cNvPr>
          <p:cNvSpPr>
            <a:spLocks noGrp="1"/>
          </p:cNvSpPr>
          <p:nvPr>
            <p:ph type="ftr" sz="quarter" idx="11"/>
          </p:nvPr>
        </p:nvSpPr>
        <p:spPr/>
        <p:txBody>
          <a:bodyPr/>
          <a:lstStyle/>
          <a:p>
            <a:r>
              <a:rPr lang="en-GB"/>
              <a:t>Archives Live: Windrush 75</a:t>
            </a:r>
          </a:p>
        </p:txBody>
      </p:sp>
      <p:sp>
        <p:nvSpPr>
          <p:cNvPr id="5" name="Slide Number Placeholder 4">
            <a:extLst>
              <a:ext uri="{FF2B5EF4-FFF2-40B4-BE49-F238E27FC236}">
                <a16:creationId xmlns:a16="http://schemas.microsoft.com/office/drawing/2014/main" id="{1487514C-EF3F-C966-EB1E-FA17881D1F28}"/>
              </a:ext>
            </a:extLst>
          </p:cNvPr>
          <p:cNvSpPr>
            <a:spLocks noGrp="1"/>
          </p:cNvSpPr>
          <p:nvPr>
            <p:ph type="sldNum" sz="quarter" idx="12"/>
          </p:nvPr>
        </p:nvSpPr>
        <p:spPr/>
        <p:txBody>
          <a:bodyPr/>
          <a:lstStyle/>
          <a:p>
            <a:fld id="{255DAFDF-2EF6-44FB-8AA4-C1E9B7563AAC}" type="slidenum">
              <a:rPr lang="en-GB" smtClean="0"/>
              <a:pPr/>
              <a:t>7</a:t>
            </a:fld>
            <a:endParaRPr lang="en-GB"/>
          </a:p>
        </p:txBody>
      </p:sp>
    </p:spTree>
    <p:extLst>
      <p:ext uri="{BB962C8B-B14F-4D97-AF65-F5344CB8AC3E}">
        <p14:creationId xmlns:p14="http://schemas.microsoft.com/office/powerpoint/2010/main" val="149187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BE7B76-9E1C-21AF-2306-19E5F6B0B1B8}"/>
              </a:ext>
            </a:extLst>
          </p:cNvPr>
          <p:cNvSpPr>
            <a:spLocks noGrp="1"/>
          </p:cNvSpPr>
          <p:nvPr>
            <p:ph type="title"/>
          </p:nvPr>
        </p:nvSpPr>
        <p:spPr>
          <a:xfrm>
            <a:off x="568325" y="325118"/>
            <a:ext cx="3956783" cy="701519"/>
          </a:xfrm>
        </p:spPr>
        <p:txBody>
          <a:bodyPr/>
          <a:lstStyle/>
          <a:p>
            <a:r>
              <a:rPr lang="en-GB" sz="3600"/>
              <a:t>Arrival of Empire Windrush ship</a:t>
            </a:r>
            <a:endParaRPr lang="ar-SA" sz="3600"/>
          </a:p>
        </p:txBody>
      </p:sp>
      <p:pic>
        <p:nvPicPr>
          <p:cNvPr id="12" name="Picture Placeholder 6" descr="Monochrome photograph of a large ship with the text &quot;Empire Windrush London&quot;. Crowds of people on board the ship are gathered at its sides and wave at the camera.">
            <a:extLst>
              <a:ext uri="{FF2B5EF4-FFF2-40B4-BE49-F238E27FC236}">
                <a16:creationId xmlns:a16="http://schemas.microsoft.com/office/drawing/2014/main" id="{580F7C84-4303-D653-97DA-AB1D4A89AB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61" b="261"/>
          <a:stretch/>
        </p:blipFill>
        <p:spPr>
          <a:xfrm>
            <a:off x="7231428" y="82236"/>
            <a:ext cx="4392247" cy="6115066"/>
          </a:xfrm>
        </p:spPr>
      </p:pic>
      <p:sp>
        <p:nvSpPr>
          <p:cNvPr id="2" name="Text Placeholder 3">
            <a:extLst>
              <a:ext uri="{FF2B5EF4-FFF2-40B4-BE49-F238E27FC236}">
                <a16:creationId xmlns:a16="http://schemas.microsoft.com/office/drawing/2014/main" id="{28C747EE-6796-1D65-AEF6-5B4B4CFE9562}"/>
              </a:ext>
            </a:extLst>
          </p:cNvPr>
          <p:cNvSpPr txBox="1">
            <a:spLocks/>
          </p:cNvSpPr>
          <p:nvPr/>
        </p:nvSpPr>
        <p:spPr>
          <a:xfrm>
            <a:off x="371718" y="1606986"/>
            <a:ext cx="6482373" cy="1665648"/>
          </a:xfrm>
          <a:prstGeom prst="rect">
            <a:avLst/>
          </a:prstGeom>
          <a:solidFill>
            <a:srgbClr val="F9E1BC"/>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marL="269875" lvl="3" indent="0">
              <a:buNone/>
            </a:pPr>
            <a:r>
              <a:rPr lang="en-GB" sz="2000" b="1"/>
              <a:t>Activity</a:t>
            </a:r>
          </a:p>
          <a:p>
            <a:pPr marL="269875" lvl="3" indent="0">
              <a:buNone/>
            </a:pPr>
            <a:br>
              <a:rPr lang="en-GB" sz="2000" b="0"/>
            </a:br>
            <a:r>
              <a:rPr lang="en-GB" sz="2000" b="0"/>
              <a:t>Match the key terms with their meanings.</a:t>
            </a:r>
          </a:p>
        </p:txBody>
      </p:sp>
      <p:sp>
        <p:nvSpPr>
          <p:cNvPr id="9" name="Text Placeholder 3">
            <a:extLst>
              <a:ext uri="{FF2B5EF4-FFF2-40B4-BE49-F238E27FC236}">
                <a16:creationId xmlns:a16="http://schemas.microsoft.com/office/drawing/2014/main" id="{FE5FA687-C3E9-4A5B-044E-8C4E33A61CB9}"/>
              </a:ext>
            </a:extLst>
          </p:cNvPr>
          <p:cNvSpPr txBox="1">
            <a:spLocks/>
          </p:cNvSpPr>
          <p:nvPr/>
        </p:nvSpPr>
        <p:spPr>
          <a:xfrm>
            <a:off x="371717" y="3585367"/>
            <a:ext cx="6482373" cy="2110153"/>
          </a:xfrm>
          <a:prstGeom prst="rect">
            <a:avLst/>
          </a:prstGeom>
          <a:solidFill>
            <a:srgbClr val="F9F7E2"/>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marL="269875" lvl="3" indent="0">
              <a:buNone/>
            </a:pPr>
            <a:r>
              <a:rPr lang="en-GB" sz="2000" b="1"/>
              <a:t>Challenge</a:t>
            </a:r>
          </a:p>
          <a:p>
            <a:pPr marL="269875" lvl="3" indent="0">
              <a:buNone/>
            </a:pPr>
            <a:br>
              <a:rPr lang="en-GB" sz="2000" b="0"/>
            </a:br>
            <a:r>
              <a:rPr lang="en-GB" sz="2000" b="0"/>
              <a:t>Find the places on the map that the Empire Windrush ship stopped. </a:t>
            </a:r>
          </a:p>
          <a:p>
            <a:pPr marL="269875" lvl="3" indent="0">
              <a:buNone/>
            </a:pPr>
            <a:r>
              <a:rPr lang="en-GB" sz="2000" b="0" i="1"/>
              <a:t>Clue: they are listed on your key terms sheet. </a:t>
            </a:r>
          </a:p>
        </p:txBody>
      </p:sp>
      <p:sp>
        <p:nvSpPr>
          <p:cNvPr id="4" name="Footer Placeholder 3">
            <a:extLst>
              <a:ext uri="{FF2B5EF4-FFF2-40B4-BE49-F238E27FC236}">
                <a16:creationId xmlns:a16="http://schemas.microsoft.com/office/drawing/2014/main" id="{AC8C047D-D87D-2924-A61D-00AAB1D7FC5D}"/>
              </a:ext>
            </a:extLst>
          </p:cNvPr>
          <p:cNvSpPr>
            <a:spLocks noGrp="1"/>
          </p:cNvSpPr>
          <p:nvPr>
            <p:ph type="ftr" sz="quarter" idx="11"/>
          </p:nvPr>
        </p:nvSpPr>
        <p:spPr/>
        <p:txBody>
          <a:bodyPr/>
          <a:lstStyle/>
          <a:p>
            <a:r>
              <a:rPr lang="en-GB"/>
              <a:t>Archives Live: Windrush 75</a:t>
            </a:r>
          </a:p>
        </p:txBody>
      </p:sp>
      <p:sp>
        <p:nvSpPr>
          <p:cNvPr id="5" name="Slide Number Placeholder 4">
            <a:extLst>
              <a:ext uri="{FF2B5EF4-FFF2-40B4-BE49-F238E27FC236}">
                <a16:creationId xmlns:a16="http://schemas.microsoft.com/office/drawing/2014/main" id="{1487514C-EF3F-C966-EB1E-FA17881D1F28}"/>
              </a:ext>
            </a:extLst>
          </p:cNvPr>
          <p:cNvSpPr>
            <a:spLocks noGrp="1"/>
          </p:cNvSpPr>
          <p:nvPr>
            <p:ph type="sldNum" sz="quarter" idx="12"/>
          </p:nvPr>
        </p:nvSpPr>
        <p:spPr/>
        <p:txBody>
          <a:bodyPr/>
          <a:lstStyle/>
          <a:p>
            <a:fld id="{255DAFDF-2EF6-44FB-8AA4-C1E9B7563AAC}" type="slidenum">
              <a:rPr lang="en-GB" smtClean="0"/>
              <a:pPr/>
              <a:t>8</a:t>
            </a:fld>
            <a:endParaRPr lang="en-GB"/>
          </a:p>
        </p:txBody>
      </p:sp>
    </p:spTree>
    <p:extLst>
      <p:ext uri="{BB962C8B-B14F-4D97-AF65-F5344CB8AC3E}">
        <p14:creationId xmlns:p14="http://schemas.microsoft.com/office/powerpoint/2010/main" val="176883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BE7B76-9E1C-21AF-2306-19E5F6B0B1B8}"/>
              </a:ext>
            </a:extLst>
          </p:cNvPr>
          <p:cNvSpPr>
            <a:spLocks noGrp="1"/>
          </p:cNvSpPr>
          <p:nvPr>
            <p:ph type="title"/>
          </p:nvPr>
        </p:nvSpPr>
        <p:spPr>
          <a:xfrm>
            <a:off x="568325" y="325118"/>
            <a:ext cx="5660537" cy="701519"/>
          </a:xfrm>
        </p:spPr>
        <p:txBody>
          <a:bodyPr/>
          <a:lstStyle/>
          <a:p>
            <a:r>
              <a:rPr lang="en-GB" sz="3600"/>
              <a:t>Baroness Floella Benjamin</a:t>
            </a:r>
            <a:endParaRPr lang="ar-SA" sz="3600"/>
          </a:p>
        </p:txBody>
      </p:sp>
      <p:sp>
        <p:nvSpPr>
          <p:cNvPr id="2" name="Text Placeholder 3">
            <a:extLst>
              <a:ext uri="{FF2B5EF4-FFF2-40B4-BE49-F238E27FC236}">
                <a16:creationId xmlns:a16="http://schemas.microsoft.com/office/drawing/2014/main" id="{28C747EE-6796-1D65-AEF6-5B4B4CFE9562}"/>
              </a:ext>
            </a:extLst>
          </p:cNvPr>
          <p:cNvSpPr txBox="1">
            <a:spLocks/>
          </p:cNvSpPr>
          <p:nvPr/>
        </p:nvSpPr>
        <p:spPr>
          <a:xfrm>
            <a:off x="371718" y="1591355"/>
            <a:ext cx="5724282" cy="3090060"/>
          </a:xfrm>
          <a:prstGeom prst="rect">
            <a:avLst/>
          </a:prstGeom>
          <a:solidFill>
            <a:srgbClr val="F9E1BC"/>
          </a:solidFill>
        </p:spPr>
        <p:txBody>
          <a:bodyPr vert="horz" lIns="0" tIns="0" rIns="0" bIns="0" rtlCol="0" anchor="ctr" anchorCtr="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400" b="1" kern="1200" spc="0" baseline="0">
                <a:solidFill>
                  <a:schemeClr val="tx1"/>
                </a:solidFill>
                <a:latin typeface="+mn-lt"/>
                <a:ea typeface="+mn-ea"/>
                <a:cs typeface="+mn-cs"/>
              </a:defRPr>
            </a:lvl2pPr>
            <a:lvl3pPr marL="269875" indent="-269875" algn="l" defTabSz="914400" rtl="0" eaLnBrk="1" latinLnBrk="0" hangingPunct="1">
              <a:lnSpc>
                <a:spcPct val="100000"/>
              </a:lnSpc>
              <a:spcBef>
                <a:spcPts val="0"/>
              </a:spcBef>
              <a:spcAft>
                <a:spcPts val="1000"/>
              </a:spcAft>
              <a:buSzPct val="80000"/>
              <a:buFont typeface="Wingdings" panose="05000000000000000000" pitchFamily="2" charset="2"/>
              <a:buChar char=""/>
              <a:defRPr sz="1400" kern="1200">
                <a:solidFill>
                  <a:schemeClr val="tx1"/>
                </a:solidFill>
                <a:latin typeface="+mn-lt"/>
                <a:ea typeface="+mn-ea"/>
                <a:cs typeface="+mn-cs"/>
              </a:defRPr>
            </a:lvl3pPr>
            <a:lvl4pPr marL="539750" indent="-269875"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4pPr>
            <a:lvl5pPr marL="804863" indent="-265113" algn="l" defTabSz="914400" rtl="0" eaLnBrk="1" latinLnBrk="0" hangingPunct="1">
              <a:lnSpc>
                <a:spcPct val="100000"/>
              </a:lnSpc>
              <a:spcBef>
                <a:spcPts val="0"/>
              </a:spcBef>
              <a:spcAft>
                <a:spcPts val="1000"/>
              </a:spcAft>
              <a:buSzPct val="80000"/>
              <a:buFont typeface="Wingdings" panose="05000000000000000000" pitchFamily="2" charset="2"/>
              <a:buChar char="n"/>
              <a:defRPr sz="1400" kern="1200">
                <a:solidFill>
                  <a:schemeClr val="tx1"/>
                </a:solidFill>
                <a:latin typeface="+mn-lt"/>
                <a:ea typeface="+mn-ea"/>
                <a:cs typeface="+mn-cs"/>
              </a:defRPr>
            </a:lvl5pPr>
            <a:lvl6pPr marL="342900" indent="-342900" algn="l" defTabSz="914400" rtl="0" eaLnBrk="1" latinLnBrk="0" hangingPunct="1">
              <a:lnSpc>
                <a:spcPct val="100000"/>
              </a:lnSpc>
              <a:spcBef>
                <a:spcPts val="0"/>
              </a:spcBef>
              <a:spcAft>
                <a:spcPts val="1000"/>
              </a:spcAft>
              <a:buSzPct val="80000"/>
              <a:buFont typeface="+mj-lt"/>
              <a:buAutoNum type="arabicPeriod"/>
              <a:defRPr sz="1400" kern="1200">
                <a:solidFill>
                  <a:schemeClr val="tx1"/>
                </a:solidFill>
                <a:latin typeface="+mn-lt"/>
                <a:ea typeface="+mn-ea"/>
                <a:cs typeface="+mn-cs"/>
              </a:defRPr>
            </a:lvl6pPr>
            <a:lvl7pPr marL="717550" indent="-342900" algn="l" defTabSz="914400" rtl="0" eaLnBrk="1" latinLnBrk="0" hangingPunct="1">
              <a:lnSpc>
                <a:spcPct val="100000"/>
              </a:lnSpc>
              <a:spcBef>
                <a:spcPts val="0"/>
              </a:spcBef>
              <a:spcAft>
                <a:spcPts val="1000"/>
              </a:spcAft>
              <a:buSzPct val="80000"/>
              <a:buFont typeface="+mj-lt"/>
              <a:buAutoNum type="alphaLcPeriod"/>
              <a:defRPr sz="1400" kern="1200">
                <a:solidFill>
                  <a:schemeClr val="tx1"/>
                </a:solidFill>
                <a:latin typeface="+mn-lt"/>
                <a:ea typeface="+mn-ea"/>
                <a:cs typeface="+mn-cs"/>
              </a:defRPr>
            </a:lvl7pPr>
            <a:lvl8pPr marL="1076325" indent="-342900" algn="l" defTabSz="914400" rtl="0" eaLnBrk="1" latinLnBrk="0" hangingPunct="1">
              <a:lnSpc>
                <a:spcPct val="100000"/>
              </a:lnSpc>
              <a:spcBef>
                <a:spcPts val="0"/>
              </a:spcBef>
              <a:spcAft>
                <a:spcPts val="1000"/>
              </a:spcAft>
              <a:buSzPct val="80000"/>
              <a:buFont typeface="+mj-lt"/>
              <a:buAutoNum type="romanLcPeriod"/>
              <a:defRPr sz="1400" kern="1200">
                <a:solidFill>
                  <a:schemeClr val="tx1"/>
                </a:solidFill>
                <a:latin typeface="+mn-lt"/>
                <a:ea typeface="+mn-ea"/>
                <a:cs typeface="+mn-cs"/>
              </a:defRPr>
            </a:lvl8pPr>
            <a:lvl9pPr marL="1435100" indent="-342900" algn="l" defTabSz="914400" rtl="0" eaLnBrk="1" latinLnBrk="0" hangingPunct="1">
              <a:lnSpc>
                <a:spcPct val="100000"/>
              </a:lnSpc>
              <a:spcBef>
                <a:spcPts val="0"/>
              </a:spcBef>
              <a:spcAft>
                <a:spcPts val="1000"/>
              </a:spcAft>
              <a:buSzPct val="80000"/>
              <a:buFont typeface="+mj-lt"/>
              <a:buAutoNum type="alphaUcPeriod"/>
              <a:defRPr sz="1400" kern="1200">
                <a:solidFill>
                  <a:schemeClr val="tx1"/>
                </a:solidFill>
                <a:latin typeface="+mn-lt"/>
                <a:ea typeface="+mn-ea"/>
                <a:cs typeface="+mn-cs"/>
              </a:defRPr>
            </a:lvl9pPr>
          </a:lstStyle>
          <a:p>
            <a:pPr marL="269875" lvl="3" indent="0">
              <a:buNone/>
            </a:pPr>
            <a:r>
              <a:rPr lang="en-GB" sz="2000" b="0"/>
              <a:t>Floella Benjamin arrived to England in 1960 aged 10 with her brothers and sisters.</a:t>
            </a:r>
          </a:p>
          <a:p>
            <a:pPr marL="269875" lvl="3" indent="0">
              <a:buNone/>
            </a:pPr>
            <a:endParaRPr lang="en-GB" sz="2000" b="0"/>
          </a:p>
          <a:p>
            <a:pPr marL="269875" lvl="3" indent="0">
              <a:buNone/>
            </a:pPr>
            <a:r>
              <a:rPr lang="en-GB" sz="2000" b="0"/>
              <a:t>Watch </a:t>
            </a:r>
            <a:r>
              <a:rPr lang="en-GB" sz="2000" b="0">
                <a:hlinkClick r:id="rId3"/>
              </a:rPr>
              <a:t>this short film </a:t>
            </a:r>
            <a:r>
              <a:rPr lang="en-GB" sz="2000" b="0"/>
              <a:t>to learn more about her story and achievements.</a:t>
            </a:r>
          </a:p>
        </p:txBody>
      </p:sp>
      <p:pic>
        <p:nvPicPr>
          <p:cNvPr id="12" name="Picture Placeholder 6" descr="Monochrome portrait photograph of Floella Benjamin as a young girl looking straight at the camera.">
            <a:extLst>
              <a:ext uri="{FF2B5EF4-FFF2-40B4-BE49-F238E27FC236}">
                <a16:creationId xmlns:a16="http://schemas.microsoft.com/office/drawing/2014/main" id="{580F7C84-4303-D653-97DA-AB1D4A89ABA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455" r="5455"/>
          <a:stretch/>
        </p:blipFill>
        <p:spPr>
          <a:xfrm>
            <a:off x="6478954" y="82236"/>
            <a:ext cx="5144721" cy="6115066"/>
          </a:xfrm>
        </p:spPr>
      </p:pic>
      <p:sp>
        <p:nvSpPr>
          <p:cNvPr id="4" name="Footer Placeholder 3">
            <a:extLst>
              <a:ext uri="{FF2B5EF4-FFF2-40B4-BE49-F238E27FC236}">
                <a16:creationId xmlns:a16="http://schemas.microsoft.com/office/drawing/2014/main" id="{AC8C047D-D87D-2924-A61D-00AAB1D7FC5D}"/>
              </a:ext>
            </a:extLst>
          </p:cNvPr>
          <p:cNvSpPr>
            <a:spLocks noGrp="1"/>
          </p:cNvSpPr>
          <p:nvPr>
            <p:ph type="ftr" sz="quarter" idx="11"/>
          </p:nvPr>
        </p:nvSpPr>
        <p:spPr/>
        <p:txBody>
          <a:bodyPr/>
          <a:lstStyle/>
          <a:p>
            <a:r>
              <a:rPr lang="en-GB"/>
              <a:t>Archives Live: Windrush 75</a:t>
            </a:r>
          </a:p>
        </p:txBody>
      </p:sp>
      <p:sp>
        <p:nvSpPr>
          <p:cNvPr id="5" name="Slide Number Placeholder 4">
            <a:extLst>
              <a:ext uri="{FF2B5EF4-FFF2-40B4-BE49-F238E27FC236}">
                <a16:creationId xmlns:a16="http://schemas.microsoft.com/office/drawing/2014/main" id="{1487514C-EF3F-C966-EB1E-FA17881D1F28}"/>
              </a:ext>
            </a:extLst>
          </p:cNvPr>
          <p:cNvSpPr>
            <a:spLocks noGrp="1"/>
          </p:cNvSpPr>
          <p:nvPr>
            <p:ph type="sldNum" sz="quarter" idx="12"/>
          </p:nvPr>
        </p:nvSpPr>
        <p:spPr/>
        <p:txBody>
          <a:bodyPr/>
          <a:lstStyle/>
          <a:p>
            <a:fld id="{255DAFDF-2EF6-44FB-8AA4-C1E9B7563AAC}" type="slidenum">
              <a:rPr lang="en-GB" smtClean="0"/>
              <a:pPr/>
              <a:t>9</a:t>
            </a:fld>
            <a:endParaRPr lang="en-GB"/>
          </a:p>
        </p:txBody>
      </p:sp>
    </p:spTree>
    <p:extLst>
      <p:ext uri="{BB962C8B-B14F-4D97-AF65-F5344CB8AC3E}">
        <p14:creationId xmlns:p14="http://schemas.microsoft.com/office/powerpoint/2010/main" val="2826362549"/>
      </p:ext>
    </p:extLst>
  </p:cSld>
  <p:clrMapOvr>
    <a:masterClrMapping/>
  </p:clrMapOvr>
</p:sld>
</file>

<file path=ppt/theme/theme1.xml><?xml version="1.0" encoding="utf-8"?>
<a:theme xmlns:a="http://schemas.openxmlformats.org/drawingml/2006/main" name="National Archives PPT Theme">
  <a:themeElements>
    <a:clrScheme name="TNA Main Colour Theme">
      <a:dk1>
        <a:sysClr val="windowText" lastClr="000000"/>
      </a:dk1>
      <a:lt1>
        <a:sysClr val="window" lastClr="FFFFFF"/>
      </a:lt1>
      <a:dk2>
        <a:srgbClr val="44546A"/>
      </a:dk2>
      <a:lt2>
        <a:srgbClr val="E7E6E6"/>
      </a:lt2>
      <a:accent1>
        <a:srgbClr val="000000"/>
      </a:accent1>
      <a:accent2>
        <a:srgbClr val="654E37"/>
      </a:accent2>
      <a:accent3>
        <a:srgbClr val="9C193A"/>
      </a:accent3>
      <a:accent4>
        <a:srgbClr val="8F3415"/>
      </a:accent4>
      <a:accent5>
        <a:srgbClr val="00623B"/>
      </a:accent5>
      <a:accent6>
        <a:srgbClr val="004C7E"/>
      </a:accent6>
      <a:hlink>
        <a:srgbClr val="9C193A"/>
      </a:hlink>
      <a:folHlink>
        <a:srgbClr val="9C193A"/>
      </a:folHlink>
    </a:clrScheme>
    <a:fontScheme name="National Archive font theme">
      <a:majorFont>
        <a:latin typeface="Supria Sans Cond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tx1"/>
          </a:solidFill>
        </a:ln>
      </a:spPr>
      <a:bodyPr rtlCol="0" anchor="ctr"/>
      <a:lstStyle>
        <a:defPPr algn="ctr">
          <a:spcAft>
            <a:spcPts val="1000"/>
          </a:spcAft>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9050">
          <a:noFill/>
          <a:miter lim="800000"/>
        </a:ln>
      </a:spPr>
      <a:bodyPr wrap="square" lIns="0" tIns="0" rIns="0" bIns="0" rtlCol="0">
        <a:noAutofit/>
      </a:bodyPr>
      <a:lstStyle>
        <a:defPPr algn="l">
          <a:spcAft>
            <a:spcPts val="1000"/>
          </a:spcAft>
          <a:defRPr sz="1400" dirty="0" err="1" smtClean="0"/>
        </a:defPPr>
      </a:lstStyle>
    </a:txDef>
  </a:objectDefaults>
  <a:extraClrSchemeLst/>
  <a:custClrLst>
    <a:custClr name="Black">
      <a:srgbClr val="000000"/>
    </a:custClr>
    <a:custClr name="Brown">
      <a:srgbClr val="654E37"/>
    </a:custClr>
    <a:custClr name="Maroon">
      <a:srgbClr val="9C193A"/>
    </a:custClr>
    <a:custClr name="Chestnut">
      <a:srgbClr val="8F3415"/>
    </a:custClr>
    <a:custClr name="Forest">
      <a:srgbClr val="00623B"/>
    </a:custClr>
    <a:custClr name="Navy">
      <a:srgbClr val="004C7E"/>
    </a:custClr>
    <a:custClr name=" ">
      <a:srgbClr val="FFFFFF"/>
    </a:custClr>
    <a:custClr name=" ">
      <a:srgbClr val="FFFFFF"/>
    </a:custClr>
    <a:custClr name=" ">
      <a:srgbClr val="FFFFFF"/>
    </a:custClr>
    <a:custClr name=" ">
      <a:srgbClr val="FFFFFF"/>
    </a:custClr>
    <a:custClr name="Grey">
      <a:srgbClr val="8C9694"/>
    </a:custClr>
    <a:custClr name="Yellow">
      <a:srgbClr val="FFCC00"/>
    </a:custClr>
    <a:custClr name="Pink">
      <a:srgbClr val="FE1D57"/>
    </a:custClr>
    <a:custClr name="Orange">
      <a:srgbClr val="FD3F03"/>
    </a:custClr>
    <a:custClr name="Green">
      <a:srgbClr val="86BC25"/>
    </a:custClr>
    <a:custClr name="Blue">
      <a:srgbClr val="00B0FF"/>
    </a:custClr>
    <a:custClr name=" ">
      <a:srgbClr val="FFFFFF"/>
    </a:custClr>
    <a:custClr name=" ">
      <a:srgbClr val="FFFFFF"/>
    </a:custClr>
    <a:custClr name=" ">
      <a:srgbClr val="FFFFFF"/>
    </a:custClr>
    <a:custClr name=" ">
      <a:srgbClr val="FFFFFF"/>
    </a:custClr>
    <a:custClr name="Light Grey">
      <a:srgbClr val="D9D9D6"/>
    </a:custClr>
    <a:custClr name="Cream">
      <a:srgbClr val="F9F7E2"/>
    </a:custClr>
    <a:custClr name="Pastel Pink">
      <a:srgbClr val="FAD3D4"/>
    </a:custClr>
    <a:custClr name="Pastel Orange">
      <a:srgbClr val="F9E1BC"/>
    </a:custClr>
    <a:custClr name="Pastel Green">
      <a:srgbClr val="DDE5D5"/>
    </a:custClr>
    <a:custClr name="Pastel Blue">
      <a:srgbClr val="D4E5EF"/>
    </a:custClr>
    <a:custClr name=" ">
      <a:srgbClr val="FFFFFF"/>
    </a:custClr>
    <a:custClr name=" ">
      <a:srgbClr val="FFFFFF"/>
    </a:custClr>
    <a:custClr name=" ">
      <a:srgbClr val="FFFFFF"/>
    </a:custClr>
    <a:custClr name=" ">
      <a:srgbClr val="FFFFFF"/>
    </a:custClr>
    <a:custClr name="Light Grey 50%">
      <a:srgbClr val="ECECEA"/>
    </a:custClr>
    <a:custClr name="Cream 50%">
      <a:srgbClr val="FCFBDE"/>
    </a:custClr>
    <a:custClr name="Pastel Pink 50%">
      <a:srgbClr val="FCE9E9"/>
    </a:custClr>
    <a:custClr name="Pastel Orange 50%">
      <a:srgbClr val="FCF0DD"/>
    </a:custClr>
    <a:custClr name="Pastel Green 50%">
      <a:srgbClr val="EEF2EA"/>
    </a:custClr>
    <a:custClr name="Pastel Blue 50%">
      <a:srgbClr val="E9F2F7"/>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TNA_PowerpointTemplate052023" id="{67CB05DC-F436-4DE6-B086-9FFD3E84AFEC}" vid="{25D5DE75-23F3-4DB0-8A16-5B36C557F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0c0fc91-5178-4f65-8d1d-944e60792c5e" ContentTypeId="0x0101005D679CA3F8E696449A285DF9D1DAE831" PreviousValue="false"/>
</file>

<file path=customXml/item2.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Objective_manually_sentenced xmlns="b55421fe-d432-41c3-a616-7a047f898650">No</Objective_manually_sentenced>
    <Objective_doc_extension xmlns="b55421fe-d432-41c3-a616-7a047f898650" xsi:nil="true"/>
    <Objective_modified_by xmlns="b55421fe-d432-41c3-a616-7a047f898650" xsi:nil="true"/>
    <Closure_review_date xmlns="b55421fe-d432-41c3-a616-7a047f898650" xsi:nil="true"/>
    <Objective_date_sentenced xmlns="b55421fe-d432-41c3-a616-7a047f898650" xsi:nil="true"/>
    <Objective_filepath xmlns="b55421fe-d432-41c3-a616-7a047f898650" xsi:nil="true"/>
    <Objective_date_trigger xmlns="b55421fe-d432-41c3-a616-7a047f898650" xsi:nil="true"/>
    <Objective_created_by xmlns="b55421fe-d432-41c3-a616-7a047f898650" xsi:nil="true"/>
    <Protective_x0020_Marking xmlns="b55421fe-d432-41c3-a616-7a047f898650" xsi:nil="true"/>
    <Objective_template xmlns="b55421fe-d432-41c3-a616-7a047f898650">No</Objective_template>
    <Objective_disposal_date xmlns="b55421fe-d432-41c3-a616-7a047f898650" xsi:nil="true"/>
    <Date_closed xmlns="b55421fe-d432-41c3-a616-7a047f898650" xsi:nil="true"/>
    <Objective_repository xmlns="b55421fe-d432-41c3-a616-7a047f898650" xsi:nil="true"/>
    <Objective_disposal_schedule xmlns="b55421fe-d432-41c3-a616-7a047f898650" xsi:nil="true"/>
    <Objective_id xmlns="b55421fe-d432-41c3-a616-7a047f898650" xsi:nil="true"/>
    <Notes1 xmlns="b55421fe-d432-41c3-a616-7a047f898650" xsi:nil="true"/>
    <Reason_for_closire xmlns="b55421fe-d432-41c3-a616-7a047f898650" xsi:nil="true"/>
    <_dlc_Exempt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NA Document" ma:contentTypeID="0x0101005D679CA3F8E696449A285DF9D1DAE83100EEBD8F14BDF99349B947E7332FB6F65D" ma:contentTypeVersion="52" ma:contentTypeDescription="" ma:contentTypeScope="" ma:versionID="dd19cc07c643157972708a3ee361358d">
  <xsd:schema xmlns:xsd="http://www.w3.org/2001/XMLSchema" xmlns:xs="http://www.w3.org/2001/XMLSchema" xmlns:p="http://schemas.microsoft.com/office/2006/metadata/properties" xmlns:ns1="http://schemas.microsoft.com/sharepoint/v3" xmlns:ns2="b55421fe-d432-41c3-a616-7a047f898650" targetNamespace="http://schemas.microsoft.com/office/2006/metadata/properties" ma:root="true" ma:fieldsID="0c4d7c355f3f155fd5eea6845ac4f99d" ns1:_="" ns2:_="">
    <xsd:import namespace="http://schemas.microsoft.com/sharepoint/v3"/>
    <xsd:import namespace="b55421fe-d432-41c3-a616-7a047f898650"/>
    <xsd:element name="properties">
      <xsd:complexType>
        <xsd:sequence>
          <xsd:element name="documentManagement">
            <xsd:complexType>
              <xsd:all>
                <xsd:element ref="ns2:Objective_id" minOccurs="0"/>
                <xsd:element ref="ns2:Notes1" minOccurs="0"/>
                <xsd:element ref="ns2:Objective_filepath" minOccurs="0"/>
                <xsd:element ref="ns2:Objective_template" minOccurs="0"/>
                <xsd:element ref="ns2:Protective_x0020_Marking" minOccurs="0"/>
                <xsd:element ref="ns2:Objective_disposal_date" minOccurs="0"/>
                <xsd:element ref="ns2:Objective_date_sentenced" minOccurs="0"/>
                <xsd:element ref="ns2:Objective_disposal_schedule" minOccurs="0"/>
                <xsd:element ref="ns2:Objective_date_trigger" minOccurs="0"/>
                <xsd:element ref="ns2:Objective_manually_sentenced" minOccurs="0"/>
                <xsd:element ref="ns2:Objective_repository" minOccurs="0"/>
                <xsd:element ref="ns2:Objective_doc_extension" minOccurs="0"/>
                <xsd:element ref="ns2:Objective_created_by" minOccurs="0"/>
                <xsd:element ref="ns2:Objective_modified_by" minOccurs="0"/>
                <xsd:element ref="ns2:Reason_for_closire" minOccurs="0"/>
                <xsd:element ref="ns2:Closure_review_date" minOccurs="0"/>
                <xsd:element ref="ns2:Date_close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5421fe-d432-41c3-a616-7a047f898650" elementFormDefault="qualified">
    <xsd:import namespace="http://schemas.microsoft.com/office/2006/documentManagement/types"/>
    <xsd:import namespace="http://schemas.microsoft.com/office/infopath/2007/PartnerControls"/>
    <xsd:element name="Objective_id" ma:index="8" nillable="true" ma:displayName="Objective_id" ma:internalName="Objective_id" ma:readOnly="false">
      <xsd:simpleType>
        <xsd:restriction base="dms:Text">
          <xsd:maxLength value="255"/>
        </xsd:restriction>
      </xsd:simpleType>
    </xsd:element>
    <xsd:element name="Notes1" ma:index="9" nillable="true" ma:displayName="Notes" ma:internalName="Notes1">
      <xsd:simpleType>
        <xsd:restriction base="dms:Note">
          <xsd:maxLength value="255"/>
        </xsd:restriction>
      </xsd:simpleType>
    </xsd:element>
    <xsd:element name="Objective_filepath" ma:index="10" nillable="true" ma:displayName="Objective_filepath" ma:internalName="Objective_filepath" ma:readOnly="false">
      <xsd:simpleType>
        <xsd:restriction base="dms:Note">
          <xsd:maxLength value="255"/>
        </xsd:restriction>
      </xsd:simpleType>
    </xsd:element>
    <xsd:element name="Objective_template" ma:index="11" nillable="true" ma:displayName="Objective_template" ma:default="No" ma:format="Dropdown" ma:internalName="Objective_template" ma:readOnly="false">
      <xsd:simpleType>
        <xsd:restriction base="dms:Choice">
          <xsd:enumeration value="Yes"/>
          <xsd:enumeration value="No"/>
        </xsd:restriction>
      </xsd:simpleType>
    </xsd:element>
    <xsd:element name="Protective_x0020_Marking" ma:index="12" nillable="true" ma:displayName="Protective Marking" ma:format="Dropdown" ma:internalName="Protective_x0020_Marking">
      <xsd:simpleType>
        <xsd:restriction base="dms:Choice">
          <xsd:enumeration value="OFFICIAL-SENSITIVE"/>
          <xsd:enumeration value="OFFICIAL-SENSITIVE-COMMERCIAL"/>
          <xsd:enumeration value="OFFICIAL-SENSITIVE-PERSONAL"/>
        </xsd:restriction>
      </xsd:simpleType>
    </xsd:element>
    <xsd:element name="Objective_disposal_date" ma:index="13" nillable="true" ma:displayName="Objective_disposal_date" ma:format="DateTime" ma:hidden="true" ma:internalName="Objective_disposal_date" ma:readOnly="false">
      <xsd:simpleType>
        <xsd:restriction base="dms:DateTime"/>
      </xsd:simpleType>
    </xsd:element>
    <xsd:element name="Objective_date_sentenced" ma:index="14" nillable="true" ma:displayName="Objective_date_sentenced" ma:format="DateTime" ma:hidden="true" ma:internalName="Objective_date_sentenced" ma:readOnly="false">
      <xsd:simpleType>
        <xsd:restriction base="dms:DateTime"/>
      </xsd:simpleType>
    </xsd:element>
    <xsd:element name="Objective_disposal_schedule" ma:index="15" nillable="true" ma:displayName="Objective_disposal_schedule" ma:hidden="true" ma:internalName="Objective_disposal_schedule" ma:readOnly="false">
      <xsd:simpleType>
        <xsd:restriction base="dms:Text">
          <xsd:maxLength value="255"/>
        </xsd:restriction>
      </xsd:simpleType>
    </xsd:element>
    <xsd:element name="Objective_date_trigger" ma:index="16" nillable="true" ma:displayName="Objective_date_trigger" ma:format="DateTime" ma:hidden="true" ma:internalName="Objective_date_trigger" ma:readOnly="false">
      <xsd:simpleType>
        <xsd:restriction base="dms:DateTime"/>
      </xsd:simpleType>
    </xsd:element>
    <xsd:element name="Objective_manually_sentenced" ma:index="17" nillable="true" ma:displayName="Objective_manually_sentenced" ma:default="No" ma:format="Dropdown" ma:hidden="true" ma:internalName="Objective_manually_sentenced" ma:readOnly="false">
      <xsd:simpleType>
        <xsd:restriction base="dms:Choice">
          <xsd:enumeration value="Yes"/>
          <xsd:enumeration value="No"/>
        </xsd:restriction>
      </xsd:simpleType>
    </xsd:element>
    <xsd:element name="Objective_repository" ma:index="18" nillable="true" ma:displayName="Objective_repository" ma:hidden="true" ma:internalName="Objective_repository" ma:readOnly="false">
      <xsd:simpleType>
        <xsd:restriction base="dms:Text">
          <xsd:maxLength value="255"/>
        </xsd:restriction>
      </xsd:simpleType>
    </xsd:element>
    <xsd:element name="Objective_doc_extension" ma:index="19" nillable="true" ma:displayName="Objective_doc_extension" ma:internalName="Objective_doc_extension" ma:readOnly="false">
      <xsd:simpleType>
        <xsd:restriction base="dms:Text">
          <xsd:maxLength value="255"/>
        </xsd:restriction>
      </xsd:simpleType>
    </xsd:element>
    <xsd:element name="Objective_created_by" ma:index="20" nillable="true" ma:displayName="Objective_created_by" ma:internalName="Objective_created_by">
      <xsd:simpleType>
        <xsd:restriction base="dms:Text">
          <xsd:maxLength value="255"/>
        </xsd:restriction>
      </xsd:simpleType>
    </xsd:element>
    <xsd:element name="Objective_modified_by" ma:index="21" nillable="true" ma:displayName="Objective_modified_by" ma:internalName="Objective_modified_by">
      <xsd:simpleType>
        <xsd:restriction base="dms:Text">
          <xsd:maxLength value="255"/>
        </xsd:restriction>
      </xsd:simpleType>
    </xsd:element>
    <xsd:element name="Reason_for_closire" ma:index="22" nillable="true" ma:displayName="Closure_decision_reason" ma:hidden="true" ma:internalName="Reason_for_closire" ma:readOnly="false">
      <xsd:simpleType>
        <xsd:restriction base="dms:Text">
          <xsd:maxLength value="255"/>
        </xsd:restriction>
      </xsd:simpleType>
    </xsd:element>
    <xsd:element name="Closure_review_date" ma:index="23" nillable="true" ma:displayName="Closure_review_date" ma:format="DateOnly" ma:hidden="true" ma:internalName="Closure_review_date" ma:readOnly="false">
      <xsd:simpleType>
        <xsd:restriction base="dms:DateTime"/>
      </xsd:simpleType>
    </xsd:element>
    <xsd:element name="Date_closed" ma:index="24" nillable="true" ma:displayName="Date_closed" ma:format="DateTime" ma:hidden="true" ma:internalName="Date_clos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p:Policy xmlns:p="office.server.policy" id="" local="true">
  <p:Name>TNA Document</p:Name>
  <p:Description/>
  <p:Statement/>
  <p:PolicyItems>
    <p:PolicyItem featureId="Microsoft.Office.RecordsManagement.PolicyFeatures.PolicyAudit" staticId="0x0101005D679CA3F8E696449A285DF9D1DAE831|1757814118" UniqueId="a5bd7b12-cb9e-44fb-9885-02a962b52751">
      <p:Name>Auditing</p:Name>
      <p:Description>Audits user actions on documents and list items to the Audit Log.</p:Description>
      <p:CustomData>
        <Audit>
          <Update/>
          <CheckInOut/>
          <MoveCopy/>
          <DeleteRestore/>
        </Audit>
      </p:CustomData>
    </p:PolicyItem>
  </p:PolicyItems>
</p:Policy>
</file>

<file path=customXml/itemProps1.xml><?xml version="1.0" encoding="utf-8"?>
<ds:datastoreItem xmlns:ds="http://schemas.openxmlformats.org/officeDocument/2006/customXml" ds:itemID="{12D7EBE5-2E3D-4216-8E8E-2472D2AD9DED}">
  <ds:schemaRefs>
    <ds:schemaRef ds:uri="Microsoft.SharePoint.Taxonomy.ContentTypeSync"/>
  </ds:schemaRefs>
</ds:datastoreItem>
</file>

<file path=customXml/itemProps2.xml><?xml version="1.0" encoding="utf-8"?>
<ds:datastoreItem xmlns:ds="http://schemas.openxmlformats.org/officeDocument/2006/customXml" ds:itemID="{29278A20-7059-47C7-A611-9E8E99A83306}">
  <ds:schemaRefs>
    <ds:schemaRef ds:uri="http://schemas.microsoft.com/sharepoint/events"/>
  </ds:schemaRefs>
</ds:datastoreItem>
</file>

<file path=customXml/itemProps3.xml><?xml version="1.0" encoding="utf-8"?>
<ds:datastoreItem xmlns:ds="http://schemas.openxmlformats.org/officeDocument/2006/customXml" ds:itemID="{0D88C7A9-9407-4283-B40E-5A4D1323D36E}">
  <ds:schemaRefs>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http://purl.org/dc/dcmitype/"/>
    <ds:schemaRef ds:uri="http://schemas.microsoft.com/sharepoint/v3"/>
    <ds:schemaRef ds:uri="http://schemas.microsoft.com/office/infopath/2007/PartnerControls"/>
    <ds:schemaRef ds:uri="http://schemas.openxmlformats.org/package/2006/metadata/core-properties"/>
    <ds:schemaRef ds:uri="b55421fe-d432-41c3-a616-7a047f898650"/>
  </ds:schemaRefs>
</ds:datastoreItem>
</file>

<file path=customXml/itemProps4.xml><?xml version="1.0" encoding="utf-8"?>
<ds:datastoreItem xmlns:ds="http://schemas.openxmlformats.org/officeDocument/2006/customXml" ds:itemID="{2BD18B87-125E-4FDC-8C0D-301177BCD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5421fe-d432-41c3-a616-7a047f8986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E6BC028-54DF-4A41-BA73-ACD1E9F09AB5}">
  <ds:schemaRefs>
    <ds:schemaRef ds:uri="http://schemas.microsoft.com/sharepoint/v3/contenttype/forms"/>
  </ds:schemaRefs>
</ds:datastoreItem>
</file>

<file path=customXml/itemProps6.xml><?xml version="1.0" encoding="utf-8"?>
<ds:datastoreItem xmlns:ds="http://schemas.openxmlformats.org/officeDocument/2006/customXml" ds:itemID="{E1CB4D91-5BCE-4ED8-89C9-DFD906ECACA1}">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PowerPoint template</Template>
  <TotalTime>6</TotalTime>
  <Words>1742</Words>
  <Application>Microsoft Office PowerPoint</Application>
  <PresentationFormat>Widescreen</PresentationFormat>
  <Paragraphs>137</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Open Sans</vt:lpstr>
      <vt:lpstr>Roboto Mono</vt:lpstr>
      <vt:lpstr>Supria Sans Cond Medium</vt:lpstr>
      <vt:lpstr>Wingdings</vt:lpstr>
      <vt:lpstr>National Archives PPT Theme</vt:lpstr>
      <vt:lpstr>Archives Live: Windrush 75</vt:lpstr>
      <vt:lpstr>What do you think we keep in The National Archives?</vt:lpstr>
      <vt:lpstr>Documents</vt:lpstr>
      <vt:lpstr>PowerPoint Presentation</vt:lpstr>
      <vt:lpstr>Mystery document</vt:lpstr>
      <vt:lpstr>Mystery document</vt:lpstr>
      <vt:lpstr>Arrival of Empire Windrush ship</vt:lpstr>
      <vt:lpstr>Arrival of Empire Windrush ship</vt:lpstr>
      <vt:lpstr>Baroness Floella Benjamin</vt:lpstr>
      <vt:lpstr>What do these pictures tell you about Floella Benjamin?</vt:lpstr>
      <vt:lpstr>PowerPoint Presentation</vt:lpstr>
      <vt:lpstr>Preparations for the event</vt:lpstr>
    </vt:vector>
  </TitlesOfParts>
  <Company>The National Archives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Archives Live: Windrush 75</dc:title>
  <dc:creator>Oredsson, Ellen</dc:creator>
  <cp:lastModifiedBy>Oredsson, Ellen</cp:lastModifiedBy>
  <cp:revision>4</cp:revision>
  <dcterms:created xsi:type="dcterms:W3CDTF">2023-05-22T13:46:59Z</dcterms:created>
  <dcterms:modified xsi:type="dcterms:W3CDTF">2023-05-25T08:53:04Z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c22e59-6e76-40e7-9277-37c464fc6354_Enabled">
    <vt:lpwstr>true</vt:lpwstr>
  </property>
  <property fmtid="{D5CDD505-2E9C-101B-9397-08002B2CF9AE}" pid="3" name="MSIP_Label_61c22e59-6e76-40e7-9277-37c464fc6354_SetDate">
    <vt:lpwstr>2023-05-02T16:34:21Z</vt:lpwstr>
  </property>
  <property fmtid="{D5CDD505-2E9C-101B-9397-08002B2CF9AE}" pid="4" name="MSIP_Label_61c22e59-6e76-40e7-9277-37c464fc6354_Method">
    <vt:lpwstr>Privileged</vt:lpwstr>
  </property>
  <property fmtid="{D5CDD505-2E9C-101B-9397-08002B2CF9AE}" pid="5" name="MSIP_Label_61c22e59-6e76-40e7-9277-37c464fc6354_Name">
    <vt:lpwstr>OFFICIAL</vt:lpwstr>
  </property>
  <property fmtid="{D5CDD505-2E9C-101B-9397-08002B2CF9AE}" pid="6" name="MSIP_Label_61c22e59-6e76-40e7-9277-37c464fc6354_SiteId">
    <vt:lpwstr>f99512c1-fd9f-4475-9896-9a0b3cdc50ec</vt:lpwstr>
  </property>
  <property fmtid="{D5CDD505-2E9C-101B-9397-08002B2CF9AE}" pid="7" name="MSIP_Label_61c22e59-6e76-40e7-9277-37c464fc6354_ActionId">
    <vt:lpwstr>e739e202-ec64-49d3-9381-cc83accd7901</vt:lpwstr>
  </property>
  <property fmtid="{D5CDD505-2E9C-101B-9397-08002B2CF9AE}" pid="8" name="MSIP_Label_61c22e59-6e76-40e7-9277-37c464fc6354_ContentBits">
    <vt:lpwstr>0</vt:lpwstr>
  </property>
  <property fmtid="{D5CDD505-2E9C-101B-9397-08002B2CF9AE}" pid="9" name="ContentTypeId">
    <vt:lpwstr>0x0101005D679CA3F8E696449A285DF9D1DAE83100EEBD8F14BDF99349B947E7332FB6F65D</vt:lpwstr>
  </property>
  <property fmtid="{D5CDD505-2E9C-101B-9397-08002B2CF9AE}" pid="10" name="_dlc_DocIdItemGuid">
    <vt:lpwstr>b30b509e-2a33-4050-9223-b3dbc2b1f46b</vt:lpwstr>
  </property>
  <property fmtid="{D5CDD505-2E9C-101B-9397-08002B2CF9AE}" pid="11" name="Objective_id_target">
    <vt:lpwstr/>
  </property>
  <property fmtid="{D5CDD505-2E9C-101B-9397-08002B2CF9AE}" pid="12" name="From1">
    <vt:lpwstr/>
  </property>
  <property fmtid="{D5CDD505-2E9C-101B-9397-08002B2CF9AE}" pid="13" name="Date Received">
    <vt:lpwstr/>
  </property>
  <property fmtid="{D5CDD505-2E9C-101B-9397-08002B2CF9AE}" pid="14" name="xd_ProgID">
    <vt:lpwstr/>
  </property>
  <property fmtid="{D5CDD505-2E9C-101B-9397-08002B2CF9AE}" pid="15" name="MediaServiceImageTags">
    <vt:lpwstr/>
  </property>
  <property fmtid="{D5CDD505-2E9C-101B-9397-08002B2CF9AE}" pid="16" name="MediaLengthInSeconds">
    <vt:lpwstr/>
  </property>
  <property fmtid="{D5CDD505-2E9C-101B-9397-08002B2CF9AE}" pid="17" name="_ColorHex">
    <vt:lpwstr/>
  </property>
  <property fmtid="{D5CDD505-2E9C-101B-9397-08002B2CF9AE}" pid="18" name="ComplianceAssetId">
    <vt:lpwstr/>
  </property>
  <property fmtid="{D5CDD505-2E9C-101B-9397-08002B2CF9AE}" pid="19" name="TemplateUrl">
    <vt:lpwstr/>
  </property>
  <property fmtid="{D5CDD505-2E9C-101B-9397-08002B2CF9AE}" pid="20" name="Has Attachments">
    <vt:lpwstr/>
  </property>
  <property fmtid="{D5CDD505-2E9C-101B-9397-08002B2CF9AE}" pid="21" name="Objective_date_closed">
    <vt:lpwstr/>
  </property>
  <property fmtid="{D5CDD505-2E9C-101B-9397-08002B2CF9AE}" pid="22" name="_ExtendedDescription">
    <vt:lpwstr/>
  </property>
  <property fmtid="{D5CDD505-2E9C-101B-9397-08002B2CF9AE}" pid="23" name="_ColorTag">
    <vt:lpwstr/>
  </property>
  <property fmtid="{D5CDD505-2E9C-101B-9397-08002B2CF9AE}" pid="24" name="ConversationID">
    <vt:lpwstr/>
  </property>
  <property fmtid="{D5CDD505-2E9C-101B-9397-08002B2CF9AE}" pid="25" name="_ip_UnifiedCompliancePolicyProperties">
    <vt:lpwstr/>
  </property>
  <property fmtid="{D5CDD505-2E9C-101B-9397-08002B2CF9AE}" pid="26" name="URL">
    <vt:lpwstr/>
  </property>
  <property fmtid="{D5CDD505-2E9C-101B-9397-08002B2CF9AE}" pid="27" name="xd_Signature">
    <vt:lpwstr/>
  </property>
  <property fmtid="{D5CDD505-2E9C-101B-9397-08002B2CF9AE}" pid="28" name="Date Sent">
    <vt:lpwstr/>
  </property>
  <property fmtid="{D5CDD505-2E9C-101B-9397-08002B2CF9AE}" pid="29" name="SharedWithUsers">
    <vt:lpwstr>799;#Bell, Alice;#921;#McGiff, Andrea;#113;#Collins, Kathryn</vt:lpwstr>
  </property>
  <property fmtid="{D5CDD505-2E9C-101B-9397-08002B2CF9AE}" pid="30" name="BCC">
    <vt:lpwstr/>
  </property>
  <property fmtid="{D5CDD505-2E9C-101B-9397-08002B2CF9AE}" pid="31" name="lcf76f155ced4ddcb4097134ff3c332f">
    <vt:lpwstr/>
  </property>
  <property fmtid="{D5CDD505-2E9C-101B-9397-08002B2CF9AE}" pid="32" name="TaxCatchAll">
    <vt:lpwstr/>
  </property>
  <property fmtid="{D5CDD505-2E9C-101B-9397-08002B2CF9AE}" pid="33" name="_Emoji">
    <vt:lpwstr/>
  </property>
  <property fmtid="{D5CDD505-2E9C-101B-9397-08002B2CF9AE}" pid="34" name="CC">
    <vt:lpwstr/>
  </property>
  <property fmtid="{D5CDD505-2E9C-101B-9397-08002B2CF9AE}" pid="35" name="To">
    <vt:lpwstr/>
  </property>
  <property fmtid="{D5CDD505-2E9C-101B-9397-08002B2CF9AE}" pid="36" name="TriggerFlowInfo">
    <vt:lpwstr/>
  </property>
  <property fmtid="{D5CDD505-2E9C-101B-9397-08002B2CF9AE}" pid="37" name="Order">
    <vt:lpwstr>37500.0000000000</vt:lpwstr>
  </property>
</Properties>
</file>