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7"/>
  </p:sldMasterIdLst>
  <p:notesMasterIdLst>
    <p:notesMasterId r:id="rId27"/>
  </p:notesMasterIdLst>
  <p:sldIdLst>
    <p:sldId id="259" r:id="rId8"/>
    <p:sldId id="312" r:id="rId9"/>
    <p:sldId id="265" r:id="rId10"/>
    <p:sldId id="337" r:id="rId11"/>
    <p:sldId id="307" r:id="rId12"/>
    <p:sldId id="338" r:id="rId13"/>
    <p:sldId id="351" r:id="rId14"/>
    <p:sldId id="350" r:id="rId15"/>
    <p:sldId id="348" r:id="rId16"/>
    <p:sldId id="353" r:id="rId17"/>
    <p:sldId id="344" r:id="rId18"/>
    <p:sldId id="345" r:id="rId19"/>
    <p:sldId id="346" r:id="rId20"/>
    <p:sldId id="347" r:id="rId21"/>
    <p:sldId id="340" r:id="rId22"/>
    <p:sldId id="341" r:id="rId23"/>
    <p:sldId id="342" r:id="rId24"/>
    <p:sldId id="309" r:id="rId25"/>
    <p:sldId id="34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C7E"/>
    <a:srgbClr val="00623B"/>
    <a:srgbClr val="8F34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146" autoAdjust="0"/>
  </p:normalViewPr>
  <p:slideViewPr>
    <p:cSldViewPr snapToGrid="0">
      <p:cViewPr varScale="1">
        <p:scale>
          <a:sx n="76" d="100"/>
          <a:sy n="76" d="100"/>
        </p:scale>
        <p:origin x="507"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1.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4.xml"/><Relationship Id="rId24" Type="http://schemas.openxmlformats.org/officeDocument/2006/relationships/slide" Target="slides/slide17.xml"/><Relationship Id="rId32"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ood, Emma" userId="3738abb5-28bc-4241-9c69-46c2c7715ade" providerId="ADAL" clId="{AF6293C2-2EAA-4EA9-90B8-3BE439BFBDB0}"/>
    <pc:docChg chg="undo custSel addSld modSld">
      <pc:chgData name="Wood, Emma" userId="3738abb5-28bc-4241-9c69-46c2c7715ade" providerId="ADAL" clId="{AF6293C2-2EAA-4EA9-90B8-3BE439BFBDB0}" dt="2024-04-25T10:48:59.609" v="4261" actId="14100"/>
      <pc:docMkLst>
        <pc:docMk/>
      </pc:docMkLst>
      <pc:sldChg chg="addSp delSp modSp mod setBg modClrScheme chgLayout modNotesTx">
        <pc:chgData name="Wood, Emma" userId="3738abb5-28bc-4241-9c69-46c2c7715ade" providerId="ADAL" clId="{AF6293C2-2EAA-4EA9-90B8-3BE439BFBDB0}" dt="2024-04-17T10:09:51.465" v="2734" actId="20577"/>
        <pc:sldMkLst>
          <pc:docMk/>
          <pc:sldMk cId="1749335682" sldId="259"/>
        </pc:sldMkLst>
        <pc:spChg chg="mod ord">
          <ac:chgData name="Wood, Emma" userId="3738abb5-28bc-4241-9c69-46c2c7715ade" providerId="ADAL" clId="{AF6293C2-2EAA-4EA9-90B8-3BE439BFBDB0}" dt="2024-04-05T09:17:15.039" v="2038" actId="26606"/>
          <ac:spMkLst>
            <pc:docMk/>
            <pc:sldMk cId="1749335682" sldId="259"/>
            <ac:spMk id="2" creationId="{09BBFECE-8588-2BD0-3936-A74A8C841CA8}"/>
          </ac:spMkLst>
        </pc:spChg>
        <pc:spChg chg="mod ord">
          <ac:chgData name="Wood, Emma" userId="3738abb5-28bc-4241-9c69-46c2c7715ade" providerId="ADAL" clId="{AF6293C2-2EAA-4EA9-90B8-3BE439BFBDB0}" dt="2024-04-17T10:09:51.465" v="2734" actId="20577"/>
          <ac:spMkLst>
            <pc:docMk/>
            <pc:sldMk cId="1749335682" sldId="259"/>
            <ac:spMk id="3" creationId="{2E09BA42-7177-C261-84DA-FAD931BE51F6}"/>
          </ac:spMkLst>
        </pc:spChg>
        <pc:spChg chg="add del mod">
          <ac:chgData name="Wood, Emma" userId="3738abb5-28bc-4241-9c69-46c2c7715ade" providerId="ADAL" clId="{AF6293C2-2EAA-4EA9-90B8-3BE439BFBDB0}" dt="2024-04-05T08:38:40.978" v="1427" actId="931"/>
          <ac:spMkLst>
            <pc:docMk/>
            <pc:sldMk cId="1749335682" sldId="259"/>
            <ac:spMk id="5" creationId="{195167B3-4B26-3F01-8C65-68E67758B4FE}"/>
          </ac:spMkLst>
        </pc:spChg>
        <pc:spChg chg="add del mod">
          <ac:chgData name="Wood, Emma" userId="3738abb5-28bc-4241-9c69-46c2c7715ade" providerId="ADAL" clId="{AF6293C2-2EAA-4EA9-90B8-3BE439BFBDB0}" dt="2024-04-05T08:00:45.835" v="640" actId="931"/>
          <ac:spMkLst>
            <pc:docMk/>
            <pc:sldMk cId="1749335682" sldId="259"/>
            <ac:spMk id="8" creationId="{9F0BABD1-598F-6C99-5497-4D5F32DF75CA}"/>
          </ac:spMkLst>
        </pc:spChg>
        <pc:spChg chg="add del mod">
          <ac:chgData name="Wood, Emma" userId="3738abb5-28bc-4241-9c69-46c2c7715ade" providerId="ADAL" clId="{AF6293C2-2EAA-4EA9-90B8-3BE439BFBDB0}" dt="2024-04-05T08:38:49.331" v="1428" actId="931"/>
          <ac:spMkLst>
            <pc:docMk/>
            <pc:sldMk cId="1749335682" sldId="259"/>
            <ac:spMk id="9" creationId="{E22C24B4-EE91-607E-72BA-2E3DA89F7A64}"/>
          </ac:spMkLst>
        </pc:spChg>
        <pc:spChg chg="add del mod">
          <ac:chgData name="Wood, Emma" userId="3738abb5-28bc-4241-9c69-46c2c7715ade" providerId="ADAL" clId="{AF6293C2-2EAA-4EA9-90B8-3BE439BFBDB0}" dt="2024-04-05T08:38:30.143" v="1424" actId="931"/>
          <ac:spMkLst>
            <pc:docMk/>
            <pc:sldMk cId="1749335682" sldId="259"/>
            <ac:spMk id="10" creationId="{26E175F6-8A05-8239-48B0-E4D5B1332DC0}"/>
          </ac:spMkLst>
        </pc:spChg>
        <pc:spChg chg="add del mod">
          <ac:chgData name="Wood, Emma" userId="3738abb5-28bc-4241-9c69-46c2c7715ade" providerId="ADAL" clId="{AF6293C2-2EAA-4EA9-90B8-3BE439BFBDB0}" dt="2024-04-05T09:16:49.077" v="2032" actId="931"/>
          <ac:spMkLst>
            <pc:docMk/>
            <pc:sldMk cId="1749335682" sldId="259"/>
            <ac:spMk id="18" creationId="{0BF1012B-E383-F987-159D-1FE8CEE2B137}"/>
          </ac:spMkLst>
        </pc:spChg>
        <pc:spChg chg="add del mod">
          <ac:chgData name="Wood, Emma" userId="3738abb5-28bc-4241-9c69-46c2c7715ade" providerId="ADAL" clId="{AF6293C2-2EAA-4EA9-90B8-3BE439BFBDB0}" dt="2024-04-05T09:17:10.137" v="2036" actId="931"/>
          <ac:spMkLst>
            <pc:docMk/>
            <pc:sldMk cId="1749335682" sldId="259"/>
            <ac:spMk id="22" creationId="{3299712D-28F1-40C3-A86B-9CC3C9A3E8F0}"/>
          </ac:spMkLst>
        </pc:spChg>
        <pc:picChg chg="add del mod">
          <ac:chgData name="Wood, Emma" userId="3738abb5-28bc-4241-9c69-46c2c7715ade" providerId="ADAL" clId="{AF6293C2-2EAA-4EA9-90B8-3BE439BFBDB0}" dt="2024-04-05T08:00:54.813" v="643" actId="478"/>
          <ac:picMkLst>
            <pc:docMk/>
            <pc:sldMk cId="1749335682" sldId="259"/>
            <ac:picMk id="6" creationId="{3D8C76D8-5346-6F1B-579B-F3570C57D881}"/>
          </ac:picMkLst>
        </pc:picChg>
        <pc:picChg chg="del">
          <ac:chgData name="Wood, Emma" userId="3738abb5-28bc-4241-9c69-46c2c7715ade" providerId="ADAL" clId="{AF6293C2-2EAA-4EA9-90B8-3BE439BFBDB0}" dt="2024-04-04T12:10:31.053" v="1" actId="478"/>
          <ac:picMkLst>
            <pc:docMk/>
            <pc:sldMk cId="1749335682" sldId="259"/>
            <ac:picMk id="7" creationId="{B8301178-B2D7-53AF-0B49-A272257DB382}"/>
          </ac:picMkLst>
        </pc:picChg>
        <pc:picChg chg="del">
          <ac:chgData name="Wood, Emma" userId="3738abb5-28bc-4241-9c69-46c2c7715ade" providerId="ADAL" clId="{AF6293C2-2EAA-4EA9-90B8-3BE439BFBDB0}" dt="2024-04-04T12:10:29.846" v="0" actId="478"/>
          <ac:picMkLst>
            <pc:docMk/>
            <pc:sldMk cId="1749335682" sldId="259"/>
            <ac:picMk id="11" creationId="{6A153C8F-2037-7CE3-3307-7297CA63AF2B}"/>
          </ac:picMkLst>
        </pc:picChg>
        <pc:picChg chg="add del mod">
          <ac:chgData name="Wood, Emma" userId="3738abb5-28bc-4241-9c69-46c2c7715ade" providerId="ADAL" clId="{AF6293C2-2EAA-4EA9-90B8-3BE439BFBDB0}" dt="2024-04-05T09:17:06.025" v="2035" actId="478"/>
          <ac:picMkLst>
            <pc:docMk/>
            <pc:sldMk cId="1749335682" sldId="259"/>
            <ac:picMk id="12" creationId="{C18729D6-BD6B-043C-23ED-8DD5A2C52594}"/>
          </ac:picMkLst>
        </pc:picChg>
        <pc:picChg chg="del">
          <ac:chgData name="Wood, Emma" userId="3738abb5-28bc-4241-9c69-46c2c7715ade" providerId="ADAL" clId="{AF6293C2-2EAA-4EA9-90B8-3BE439BFBDB0}" dt="2024-04-04T12:10:31.887" v="2" actId="478"/>
          <ac:picMkLst>
            <pc:docMk/>
            <pc:sldMk cId="1749335682" sldId="259"/>
            <ac:picMk id="13" creationId="{5C3A54AC-9ADB-A344-85BD-8B235FE31F1D}"/>
          </ac:picMkLst>
        </pc:picChg>
        <pc:picChg chg="add del mod">
          <ac:chgData name="Wood, Emma" userId="3738abb5-28bc-4241-9c69-46c2c7715ade" providerId="ADAL" clId="{AF6293C2-2EAA-4EA9-90B8-3BE439BFBDB0}" dt="2024-04-05T09:16:46.080" v="2031" actId="478"/>
          <ac:picMkLst>
            <pc:docMk/>
            <pc:sldMk cId="1749335682" sldId="259"/>
            <ac:picMk id="14" creationId="{6615B88A-279E-AC5E-CEF5-D0F303B0823B}"/>
          </ac:picMkLst>
        </pc:picChg>
        <pc:picChg chg="add mod">
          <ac:chgData name="Wood, Emma" userId="3738abb5-28bc-4241-9c69-46c2c7715ade" providerId="ADAL" clId="{AF6293C2-2EAA-4EA9-90B8-3BE439BFBDB0}" dt="2024-04-05T09:17:15.039" v="2038" actId="26606"/>
          <ac:picMkLst>
            <pc:docMk/>
            <pc:sldMk cId="1749335682" sldId="259"/>
            <ac:picMk id="16" creationId="{3F912D74-C4A4-B4AB-74D1-513C843954C5}"/>
          </ac:picMkLst>
        </pc:picChg>
        <pc:picChg chg="add mod ord">
          <ac:chgData name="Wood, Emma" userId="3738abb5-28bc-4241-9c69-46c2c7715ade" providerId="ADAL" clId="{AF6293C2-2EAA-4EA9-90B8-3BE439BFBDB0}" dt="2024-04-05T09:17:15.039" v="2038" actId="26606"/>
          <ac:picMkLst>
            <pc:docMk/>
            <pc:sldMk cId="1749335682" sldId="259"/>
            <ac:picMk id="20" creationId="{B863CE83-6428-A15B-4A4D-D5407366BC53}"/>
          </ac:picMkLst>
        </pc:picChg>
        <pc:picChg chg="add mod">
          <ac:chgData name="Wood, Emma" userId="3738abb5-28bc-4241-9c69-46c2c7715ade" providerId="ADAL" clId="{AF6293C2-2EAA-4EA9-90B8-3BE439BFBDB0}" dt="2024-04-05T09:17:15.039" v="2038" actId="26606"/>
          <ac:picMkLst>
            <pc:docMk/>
            <pc:sldMk cId="1749335682" sldId="259"/>
            <ac:picMk id="24" creationId="{39522CFA-105C-A65D-00AE-ECB5E7582760}"/>
          </ac:picMkLst>
        </pc:picChg>
      </pc:sldChg>
      <pc:sldChg chg="addSp delSp modSp mod modNotesTx">
        <pc:chgData name="Wood, Emma" userId="3738abb5-28bc-4241-9c69-46c2c7715ade" providerId="ADAL" clId="{AF6293C2-2EAA-4EA9-90B8-3BE439BFBDB0}" dt="2024-04-18T15:17:25.403" v="2746"/>
        <pc:sldMkLst>
          <pc:docMk/>
          <pc:sldMk cId="1785535050" sldId="307"/>
        </pc:sldMkLst>
        <pc:spChg chg="add del mod">
          <ac:chgData name="Wood, Emma" userId="3738abb5-28bc-4241-9c69-46c2c7715ade" providerId="ADAL" clId="{AF6293C2-2EAA-4EA9-90B8-3BE439BFBDB0}" dt="2024-04-18T15:17:25.403" v="2746"/>
          <ac:spMkLst>
            <pc:docMk/>
            <pc:sldMk cId="1785535050" sldId="307"/>
            <ac:spMk id="3" creationId="{82EAFBD7-DAB9-1C8C-47C1-3448BC0BD9FE}"/>
          </ac:spMkLst>
        </pc:spChg>
        <pc:spChg chg="add del mod">
          <ac:chgData name="Wood, Emma" userId="3738abb5-28bc-4241-9c69-46c2c7715ade" providerId="ADAL" clId="{AF6293C2-2EAA-4EA9-90B8-3BE439BFBDB0}" dt="2024-04-04T12:21:39.266" v="209" actId="931"/>
          <ac:spMkLst>
            <pc:docMk/>
            <pc:sldMk cId="1785535050" sldId="307"/>
            <ac:spMk id="3" creationId="{B2A88DB6-2096-583B-A9B1-4EA02EB31354}"/>
          </ac:spMkLst>
        </pc:spChg>
        <pc:picChg chg="add del mod">
          <ac:chgData name="Wood, Emma" userId="3738abb5-28bc-4241-9c69-46c2c7715ade" providerId="ADAL" clId="{AF6293C2-2EAA-4EA9-90B8-3BE439BFBDB0}" dt="2024-04-04T12:19:21.042" v="192" actId="478"/>
          <ac:picMkLst>
            <pc:docMk/>
            <pc:sldMk cId="1785535050" sldId="307"/>
            <ac:picMk id="7" creationId="{3022366A-D421-87D2-6C2D-A02A591B18C8}"/>
          </ac:picMkLst>
        </pc:picChg>
        <pc:picChg chg="add mod">
          <ac:chgData name="Wood, Emma" userId="3738abb5-28bc-4241-9c69-46c2c7715ade" providerId="ADAL" clId="{AF6293C2-2EAA-4EA9-90B8-3BE439BFBDB0}" dt="2024-04-18T15:17:20.847" v="2744"/>
          <ac:picMkLst>
            <pc:docMk/>
            <pc:sldMk cId="1785535050" sldId="307"/>
            <ac:picMk id="7" creationId="{8602E5A1-9947-2BEF-A12F-79B986053357}"/>
          </ac:picMkLst>
        </pc:picChg>
        <pc:picChg chg="add mod">
          <ac:chgData name="Wood, Emma" userId="3738abb5-28bc-4241-9c69-46c2c7715ade" providerId="ADAL" clId="{AF6293C2-2EAA-4EA9-90B8-3BE439BFBDB0}" dt="2024-04-18T15:17:25.403" v="2746"/>
          <ac:picMkLst>
            <pc:docMk/>
            <pc:sldMk cId="1785535050" sldId="307"/>
            <ac:picMk id="8" creationId="{8307E515-7490-0FF6-F0F2-D5E616F38168}"/>
          </ac:picMkLst>
        </pc:picChg>
        <pc:picChg chg="add del mod">
          <ac:chgData name="Wood, Emma" userId="3738abb5-28bc-4241-9c69-46c2c7715ade" providerId="ADAL" clId="{AF6293C2-2EAA-4EA9-90B8-3BE439BFBDB0}" dt="2024-04-04T12:21:31.642" v="207" actId="931"/>
          <ac:picMkLst>
            <pc:docMk/>
            <pc:sldMk cId="1785535050" sldId="307"/>
            <ac:picMk id="10" creationId="{862A5EB7-09EB-105E-08A1-E05430A2EC91}"/>
          </ac:picMkLst>
        </pc:picChg>
        <pc:picChg chg="del">
          <ac:chgData name="Wood, Emma" userId="3738abb5-28bc-4241-9c69-46c2c7715ade" providerId="ADAL" clId="{AF6293C2-2EAA-4EA9-90B8-3BE439BFBDB0}" dt="2024-04-04T12:19:19.301" v="190" actId="478"/>
          <ac:picMkLst>
            <pc:docMk/>
            <pc:sldMk cId="1785535050" sldId="307"/>
            <ac:picMk id="12" creationId="{580F7C84-4303-D653-97DA-AB1D4A89ABA8}"/>
          </ac:picMkLst>
        </pc:picChg>
        <pc:picChg chg="add del mod">
          <ac:chgData name="Wood, Emma" userId="3738abb5-28bc-4241-9c69-46c2c7715ade" providerId="ADAL" clId="{AF6293C2-2EAA-4EA9-90B8-3BE439BFBDB0}" dt="2024-04-18T15:17:06.814" v="2740" actId="478"/>
          <ac:picMkLst>
            <pc:docMk/>
            <pc:sldMk cId="1785535050" sldId="307"/>
            <ac:picMk id="13" creationId="{327D9763-789E-874E-5617-9226F917C143}"/>
          </ac:picMkLst>
        </pc:picChg>
      </pc:sldChg>
      <pc:sldChg chg="addSp delSp modSp mod">
        <pc:chgData name="Wood, Emma" userId="3738abb5-28bc-4241-9c69-46c2c7715ade" providerId="ADAL" clId="{AF6293C2-2EAA-4EA9-90B8-3BE439BFBDB0}" dt="2024-04-17T10:06:16.314" v="2445" actId="14100"/>
        <pc:sldMkLst>
          <pc:docMk/>
          <pc:sldMk cId="746822335" sldId="309"/>
        </pc:sldMkLst>
        <pc:spChg chg="mod">
          <ac:chgData name="Wood, Emma" userId="3738abb5-28bc-4241-9c69-46c2c7715ade" providerId="ADAL" clId="{AF6293C2-2EAA-4EA9-90B8-3BE439BFBDB0}" dt="2024-04-17T10:06:16.314" v="2445" actId="14100"/>
          <ac:spMkLst>
            <pc:docMk/>
            <pc:sldMk cId="746822335" sldId="309"/>
            <ac:spMk id="8" creationId="{9D2E8C16-2827-742B-68C4-CF373FCA97C1}"/>
          </ac:spMkLst>
        </pc:spChg>
        <pc:picChg chg="add mod">
          <ac:chgData name="Wood, Emma" userId="3738abb5-28bc-4241-9c69-46c2c7715ade" providerId="ADAL" clId="{AF6293C2-2EAA-4EA9-90B8-3BE439BFBDB0}" dt="2024-04-17T10:05:53.602" v="2440" actId="14100"/>
          <ac:picMkLst>
            <pc:docMk/>
            <pc:sldMk cId="746822335" sldId="309"/>
            <ac:picMk id="3" creationId="{B55E7E5D-72D1-247A-A842-6AF110028EB3}"/>
          </ac:picMkLst>
        </pc:picChg>
        <pc:picChg chg="del">
          <ac:chgData name="Wood, Emma" userId="3738abb5-28bc-4241-9c69-46c2c7715ade" providerId="ADAL" clId="{AF6293C2-2EAA-4EA9-90B8-3BE439BFBDB0}" dt="2024-04-17T10:05:17.995" v="2435" actId="478"/>
          <ac:picMkLst>
            <pc:docMk/>
            <pc:sldMk cId="746822335" sldId="309"/>
            <ac:picMk id="9" creationId="{867DF1F5-38C1-2933-8F8C-99066CC332BC}"/>
          </ac:picMkLst>
        </pc:picChg>
      </pc:sldChg>
      <pc:sldChg chg="modSp mod">
        <pc:chgData name="Wood, Emma" userId="3738abb5-28bc-4241-9c69-46c2c7715ade" providerId="ADAL" clId="{AF6293C2-2EAA-4EA9-90B8-3BE439BFBDB0}" dt="2024-04-05T08:39:03.202" v="1429" actId="14100"/>
        <pc:sldMkLst>
          <pc:docMk/>
          <pc:sldMk cId="508582451" sldId="312"/>
        </pc:sldMkLst>
        <pc:spChg chg="mod">
          <ac:chgData name="Wood, Emma" userId="3738abb5-28bc-4241-9c69-46c2c7715ade" providerId="ADAL" clId="{AF6293C2-2EAA-4EA9-90B8-3BE439BFBDB0}" dt="2024-04-05T08:39:03.202" v="1429" actId="14100"/>
          <ac:spMkLst>
            <pc:docMk/>
            <pc:sldMk cId="508582451" sldId="312"/>
            <ac:spMk id="7" creationId="{7CB6159F-9523-DD0D-D90E-229CF95BDE17}"/>
          </ac:spMkLst>
        </pc:spChg>
      </pc:sldChg>
      <pc:sldChg chg="addSp delSp modSp mod modNotesTx">
        <pc:chgData name="Wood, Emma" userId="3738abb5-28bc-4241-9c69-46c2c7715ade" providerId="ADAL" clId="{AF6293C2-2EAA-4EA9-90B8-3BE439BFBDB0}" dt="2024-04-25T10:43:07.110" v="4208" actId="20577"/>
        <pc:sldMkLst>
          <pc:docMk/>
          <pc:sldMk cId="1578217426" sldId="338"/>
        </pc:sldMkLst>
        <pc:spChg chg="add del mod">
          <ac:chgData name="Wood, Emma" userId="3738abb5-28bc-4241-9c69-46c2c7715ade" providerId="ADAL" clId="{AF6293C2-2EAA-4EA9-90B8-3BE439BFBDB0}" dt="2024-04-04T12:21:57.062" v="212" actId="931"/>
          <ac:spMkLst>
            <pc:docMk/>
            <pc:sldMk cId="1578217426" sldId="338"/>
            <ac:spMk id="3" creationId="{6F102FE1-1EF8-5D19-707C-B33721ACC9B3}"/>
          </ac:spMkLst>
        </pc:spChg>
        <pc:spChg chg="add del mod">
          <ac:chgData name="Wood, Emma" userId="3738abb5-28bc-4241-9c69-46c2c7715ade" providerId="ADAL" clId="{AF6293C2-2EAA-4EA9-90B8-3BE439BFBDB0}" dt="2024-04-18T15:17:43.844" v="2749"/>
          <ac:spMkLst>
            <pc:docMk/>
            <pc:sldMk cId="1578217426" sldId="338"/>
            <ac:spMk id="3" creationId="{9E8BEBB1-2BDD-D8AC-CA83-32C2ADC0AB32}"/>
          </ac:spMkLst>
        </pc:spChg>
        <pc:spChg chg="mod">
          <ac:chgData name="Wood, Emma" userId="3738abb5-28bc-4241-9c69-46c2c7715ade" providerId="ADAL" clId="{AF6293C2-2EAA-4EA9-90B8-3BE439BFBDB0}" dt="2024-04-18T15:18:58.739" v="2877" actId="1076"/>
          <ac:spMkLst>
            <pc:docMk/>
            <pc:sldMk cId="1578217426" sldId="338"/>
            <ac:spMk id="6" creationId="{4FBE7B76-9E1C-21AF-2306-19E5F6B0B1B8}"/>
          </ac:spMkLst>
        </pc:spChg>
        <pc:spChg chg="mod">
          <ac:chgData name="Wood, Emma" userId="3738abb5-28bc-4241-9c69-46c2c7715ade" providerId="ADAL" clId="{AF6293C2-2EAA-4EA9-90B8-3BE439BFBDB0}" dt="2024-04-25T10:43:07.110" v="4208" actId="20577"/>
          <ac:spMkLst>
            <pc:docMk/>
            <pc:sldMk cId="1578217426" sldId="338"/>
            <ac:spMk id="9" creationId="{FE5FA687-C3E9-4A5B-044E-8C4E33A61CB9}"/>
          </ac:spMkLst>
        </pc:spChg>
        <pc:picChg chg="add mod">
          <ac:chgData name="Wood, Emma" userId="3738abb5-28bc-4241-9c69-46c2c7715ade" providerId="ADAL" clId="{AF6293C2-2EAA-4EA9-90B8-3BE439BFBDB0}" dt="2024-04-18T15:17:43.844" v="2749"/>
          <ac:picMkLst>
            <pc:docMk/>
            <pc:sldMk cId="1578217426" sldId="338"/>
            <ac:picMk id="7" creationId="{6A8BDB22-5C26-A495-C558-168422C392C4}"/>
          </ac:picMkLst>
        </pc:picChg>
        <pc:picChg chg="add del mod">
          <ac:chgData name="Wood, Emma" userId="3738abb5-28bc-4241-9c69-46c2c7715ade" providerId="ADAL" clId="{AF6293C2-2EAA-4EA9-90B8-3BE439BFBDB0}" dt="2024-04-18T15:17:39.895" v="2747" actId="478"/>
          <ac:picMkLst>
            <pc:docMk/>
            <pc:sldMk cId="1578217426" sldId="338"/>
            <ac:picMk id="8" creationId="{A4146CA5-ECF1-6A93-B6BD-5A6BA364E8E1}"/>
          </ac:picMkLst>
        </pc:picChg>
        <pc:picChg chg="del">
          <ac:chgData name="Wood, Emma" userId="3738abb5-28bc-4241-9c69-46c2c7715ade" providerId="ADAL" clId="{AF6293C2-2EAA-4EA9-90B8-3BE439BFBDB0}" dt="2024-04-04T12:21:49.635" v="210" actId="478"/>
          <ac:picMkLst>
            <pc:docMk/>
            <pc:sldMk cId="1578217426" sldId="338"/>
            <ac:picMk id="12" creationId="{580F7C84-4303-D653-97DA-AB1D4A89ABA8}"/>
          </ac:picMkLst>
        </pc:picChg>
      </pc:sldChg>
      <pc:sldChg chg="addSp delSp modSp mod modNotesTx">
        <pc:chgData name="Wood, Emma" userId="3738abb5-28bc-4241-9c69-46c2c7715ade" providerId="ADAL" clId="{AF6293C2-2EAA-4EA9-90B8-3BE439BFBDB0}" dt="2024-04-05T09:17:42.474" v="2056" actId="1038"/>
        <pc:sldMkLst>
          <pc:docMk/>
          <pc:sldMk cId="1491871955" sldId="339"/>
        </pc:sldMkLst>
        <pc:spChg chg="add del mod">
          <ac:chgData name="Wood, Emma" userId="3738abb5-28bc-4241-9c69-46c2c7715ade" providerId="ADAL" clId="{AF6293C2-2EAA-4EA9-90B8-3BE439BFBDB0}" dt="2024-04-05T09:17:35.049" v="2039" actId="931"/>
          <ac:spMkLst>
            <pc:docMk/>
            <pc:sldMk cId="1491871955" sldId="339"/>
            <ac:spMk id="3" creationId="{98FC3AA9-4E6E-BBBB-D796-2C80B0940F0D}"/>
          </ac:spMkLst>
        </pc:spChg>
        <pc:spChg chg="mod">
          <ac:chgData name="Wood, Emma" userId="3738abb5-28bc-4241-9c69-46c2c7715ade" providerId="ADAL" clId="{AF6293C2-2EAA-4EA9-90B8-3BE439BFBDB0}" dt="2024-04-05T09:02:59.688" v="1534" actId="20577"/>
          <ac:spMkLst>
            <pc:docMk/>
            <pc:sldMk cId="1491871955" sldId="339"/>
            <ac:spMk id="6" creationId="{4FBE7B76-9E1C-21AF-2306-19E5F6B0B1B8}"/>
          </ac:spMkLst>
        </pc:spChg>
        <pc:spChg chg="mod">
          <ac:chgData name="Wood, Emma" userId="3738abb5-28bc-4241-9c69-46c2c7715ade" providerId="ADAL" clId="{AF6293C2-2EAA-4EA9-90B8-3BE439BFBDB0}" dt="2024-04-04T13:01:59.762" v="635" actId="20577"/>
          <ac:spMkLst>
            <pc:docMk/>
            <pc:sldMk cId="1491871955" sldId="339"/>
            <ac:spMk id="9" creationId="{FE5FA687-C3E9-4A5B-044E-8C4E33A61CB9}"/>
          </ac:spMkLst>
        </pc:spChg>
        <pc:picChg chg="add mod">
          <ac:chgData name="Wood, Emma" userId="3738abb5-28bc-4241-9c69-46c2c7715ade" providerId="ADAL" clId="{AF6293C2-2EAA-4EA9-90B8-3BE439BFBDB0}" dt="2024-04-05T09:17:42.474" v="2056" actId="1038"/>
          <ac:picMkLst>
            <pc:docMk/>
            <pc:sldMk cId="1491871955" sldId="339"/>
            <ac:picMk id="7" creationId="{0E7FEAA4-0DD9-7F40-E94D-323E1196B92F}"/>
          </ac:picMkLst>
        </pc:picChg>
        <pc:picChg chg="del">
          <ac:chgData name="Wood, Emma" userId="3738abb5-28bc-4241-9c69-46c2c7715ade" providerId="ADAL" clId="{AF6293C2-2EAA-4EA9-90B8-3BE439BFBDB0}" dt="2024-04-04T13:01:39.575" v="617" actId="478"/>
          <ac:picMkLst>
            <pc:docMk/>
            <pc:sldMk cId="1491871955" sldId="339"/>
            <ac:picMk id="12" creationId="{580F7C84-4303-D653-97DA-AB1D4A89ABA8}"/>
          </ac:picMkLst>
        </pc:picChg>
      </pc:sldChg>
      <pc:sldChg chg="addSp delSp modSp mod modNotesTx">
        <pc:chgData name="Wood, Emma" userId="3738abb5-28bc-4241-9c69-46c2c7715ade" providerId="ADAL" clId="{AF6293C2-2EAA-4EA9-90B8-3BE439BFBDB0}" dt="2024-04-25T10:48:59.609" v="4261" actId="14100"/>
        <pc:sldMkLst>
          <pc:docMk/>
          <pc:sldMk cId="1768838876" sldId="340"/>
        </pc:sldMkLst>
        <pc:spChg chg="mod">
          <ac:chgData name="Wood, Emma" userId="3738abb5-28bc-4241-9c69-46c2c7715ade" providerId="ADAL" clId="{AF6293C2-2EAA-4EA9-90B8-3BE439BFBDB0}" dt="2024-04-25T10:48:59.609" v="4261" actId="14100"/>
          <ac:spMkLst>
            <pc:docMk/>
            <pc:sldMk cId="1768838876" sldId="340"/>
            <ac:spMk id="6" creationId="{4FBE7B76-9E1C-21AF-2306-19E5F6B0B1B8}"/>
          </ac:spMkLst>
        </pc:spChg>
        <pc:spChg chg="add del mod">
          <ac:chgData name="Wood, Emma" userId="3738abb5-28bc-4241-9c69-46c2c7715ade" providerId="ADAL" clId="{AF6293C2-2EAA-4EA9-90B8-3BE439BFBDB0}" dt="2024-04-05T09:20:25.738" v="2059" actId="931"/>
          <ac:spMkLst>
            <pc:docMk/>
            <pc:sldMk cId="1768838876" sldId="340"/>
            <ac:spMk id="7" creationId="{BF00D650-A904-69B6-254A-B3DEF05B86DF}"/>
          </ac:spMkLst>
        </pc:spChg>
        <pc:spChg chg="mod">
          <ac:chgData name="Wood, Emma" userId="3738abb5-28bc-4241-9c69-46c2c7715ade" providerId="ADAL" clId="{AF6293C2-2EAA-4EA9-90B8-3BE439BFBDB0}" dt="2024-04-05T09:25:44.809" v="2197" actId="20577"/>
          <ac:spMkLst>
            <pc:docMk/>
            <pc:sldMk cId="1768838876" sldId="340"/>
            <ac:spMk id="9" creationId="{FE5FA687-C3E9-4A5B-044E-8C4E33A61CB9}"/>
          </ac:spMkLst>
        </pc:spChg>
        <pc:picChg chg="add mod">
          <ac:chgData name="Wood, Emma" userId="3738abb5-28bc-4241-9c69-46c2c7715ade" providerId="ADAL" clId="{AF6293C2-2EAA-4EA9-90B8-3BE439BFBDB0}" dt="2024-04-05T09:20:25.738" v="2059" actId="931"/>
          <ac:picMkLst>
            <pc:docMk/>
            <pc:sldMk cId="1768838876" sldId="340"/>
            <ac:picMk id="8" creationId="{02D1361F-0EDF-6968-E3DE-863A1FFBCD84}"/>
          </ac:picMkLst>
        </pc:picChg>
        <pc:picChg chg="del">
          <ac:chgData name="Wood, Emma" userId="3738abb5-28bc-4241-9c69-46c2c7715ade" providerId="ADAL" clId="{AF6293C2-2EAA-4EA9-90B8-3BE439BFBDB0}" dt="2024-04-04T13:02:03.656" v="636" actId="478"/>
          <ac:picMkLst>
            <pc:docMk/>
            <pc:sldMk cId="1768838876" sldId="340"/>
            <ac:picMk id="12" creationId="{580F7C84-4303-D653-97DA-AB1D4A89ABA8}"/>
          </ac:picMkLst>
        </pc:picChg>
      </pc:sldChg>
      <pc:sldChg chg="addSp delSp modSp mod modNotesTx">
        <pc:chgData name="Wood, Emma" userId="3738abb5-28bc-4241-9c69-46c2c7715ade" providerId="ADAL" clId="{AF6293C2-2EAA-4EA9-90B8-3BE439BFBDB0}" dt="2024-04-24T12:53:17.962" v="4165" actId="1076"/>
        <pc:sldMkLst>
          <pc:docMk/>
          <pc:sldMk cId="2826362549" sldId="341"/>
        </pc:sldMkLst>
        <pc:spChg chg="mod">
          <ac:chgData name="Wood, Emma" userId="3738abb5-28bc-4241-9c69-46c2c7715ade" providerId="ADAL" clId="{AF6293C2-2EAA-4EA9-90B8-3BE439BFBDB0}" dt="2024-04-24T12:53:17.962" v="4165" actId="1076"/>
          <ac:spMkLst>
            <pc:docMk/>
            <pc:sldMk cId="2826362549" sldId="341"/>
            <ac:spMk id="2" creationId="{28C747EE-6796-1D65-AEF6-5B4B4CFE9562}"/>
          </ac:spMkLst>
        </pc:spChg>
        <pc:spChg chg="mod">
          <ac:chgData name="Wood, Emma" userId="3738abb5-28bc-4241-9c69-46c2c7715ade" providerId="ADAL" clId="{AF6293C2-2EAA-4EA9-90B8-3BE439BFBDB0}" dt="2024-04-24T12:50:21.433" v="3842" actId="20577"/>
          <ac:spMkLst>
            <pc:docMk/>
            <pc:sldMk cId="2826362549" sldId="341"/>
            <ac:spMk id="6" creationId="{4FBE7B76-9E1C-21AF-2306-19E5F6B0B1B8}"/>
          </ac:spMkLst>
        </pc:spChg>
        <pc:spChg chg="add mod">
          <ac:chgData name="Wood, Emma" userId="3738abb5-28bc-4241-9c69-46c2c7715ade" providerId="ADAL" clId="{AF6293C2-2EAA-4EA9-90B8-3BE439BFBDB0}" dt="2024-04-17T10:00:44.590" v="2241" actId="14100"/>
          <ac:spMkLst>
            <pc:docMk/>
            <pc:sldMk cId="2826362549" sldId="341"/>
            <ac:spMk id="7" creationId="{9A8E4FE0-2180-04AF-A83C-336C57CF50FD}"/>
          </ac:spMkLst>
        </pc:spChg>
        <pc:picChg chg="del">
          <ac:chgData name="Wood, Emma" userId="3738abb5-28bc-4241-9c69-46c2c7715ade" providerId="ADAL" clId="{AF6293C2-2EAA-4EA9-90B8-3BE439BFBDB0}" dt="2024-04-17T10:00:40.217" v="2239" actId="478"/>
          <ac:picMkLst>
            <pc:docMk/>
            <pc:sldMk cId="2826362549" sldId="341"/>
            <ac:picMk id="12" creationId="{580F7C84-4303-D653-97DA-AB1D4A89ABA8}"/>
          </ac:picMkLst>
        </pc:picChg>
      </pc:sldChg>
      <pc:sldChg chg="delSp modSp mod modNotesTx">
        <pc:chgData name="Wood, Emma" userId="3738abb5-28bc-4241-9c69-46c2c7715ade" providerId="ADAL" clId="{AF6293C2-2EAA-4EA9-90B8-3BE439BFBDB0}" dt="2024-04-24T12:48:11.877" v="3716" actId="20577"/>
        <pc:sldMkLst>
          <pc:docMk/>
          <pc:sldMk cId="3340769361" sldId="342"/>
        </pc:sldMkLst>
        <pc:spChg chg="mod">
          <ac:chgData name="Wood, Emma" userId="3738abb5-28bc-4241-9c69-46c2c7715ade" providerId="ADAL" clId="{AF6293C2-2EAA-4EA9-90B8-3BE439BFBDB0}" dt="2024-04-17T10:02:21.496" v="2418" actId="20577"/>
          <ac:spMkLst>
            <pc:docMk/>
            <pc:sldMk cId="3340769361" sldId="342"/>
            <ac:spMk id="2" creationId="{95E8BF5D-544E-FDD5-E5C2-2C6D04451CA9}"/>
          </ac:spMkLst>
        </pc:spChg>
        <pc:spChg chg="mod">
          <ac:chgData name="Wood, Emma" userId="3738abb5-28bc-4241-9c69-46c2c7715ade" providerId="ADAL" clId="{AF6293C2-2EAA-4EA9-90B8-3BE439BFBDB0}" dt="2024-04-17T10:02:41.850" v="2430" actId="1076"/>
          <ac:spMkLst>
            <pc:docMk/>
            <pc:sldMk cId="3340769361" sldId="342"/>
            <ac:spMk id="3" creationId="{86E17AF2-B911-96B8-7A8B-EADE0A4E176C}"/>
          </ac:spMkLst>
        </pc:spChg>
        <pc:spChg chg="mod">
          <ac:chgData name="Wood, Emma" userId="3738abb5-28bc-4241-9c69-46c2c7715ade" providerId="ADAL" clId="{AF6293C2-2EAA-4EA9-90B8-3BE439BFBDB0}" dt="2024-04-17T10:02:44.132" v="2431" actId="1076"/>
          <ac:spMkLst>
            <pc:docMk/>
            <pc:sldMk cId="3340769361" sldId="342"/>
            <ac:spMk id="18" creationId="{B7905C60-E975-D4DD-B94D-DBA636FC9EE0}"/>
          </ac:spMkLst>
        </pc:spChg>
        <pc:spChg chg="mod">
          <ac:chgData name="Wood, Emma" userId="3738abb5-28bc-4241-9c69-46c2c7715ade" providerId="ADAL" clId="{AF6293C2-2EAA-4EA9-90B8-3BE439BFBDB0}" dt="2024-04-17T10:02:46.425" v="2432" actId="1076"/>
          <ac:spMkLst>
            <pc:docMk/>
            <pc:sldMk cId="3340769361" sldId="342"/>
            <ac:spMk id="19" creationId="{71CC6B8D-0CFA-D83B-A22E-444B4C3FAA8B}"/>
          </ac:spMkLst>
        </pc:spChg>
        <pc:spChg chg="del">
          <ac:chgData name="Wood, Emma" userId="3738abb5-28bc-4241-9c69-46c2c7715ade" providerId="ADAL" clId="{AF6293C2-2EAA-4EA9-90B8-3BE439BFBDB0}" dt="2024-04-17T10:02:27.616" v="2425" actId="478"/>
          <ac:spMkLst>
            <pc:docMk/>
            <pc:sldMk cId="3340769361" sldId="342"/>
            <ac:spMk id="20" creationId="{EBA642C8-B3D5-8564-9F22-981C54745980}"/>
          </ac:spMkLst>
        </pc:spChg>
        <pc:spChg chg="del">
          <ac:chgData name="Wood, Emma" userId="3738abb5-28bc-4241-9c69-46c2c7715ade" providerId="ADAL" clId="{AF6293C2-2EAA-4EA9-90B8-3BE439BFBDB0}" dt="2024-04-17T10:02:26.928" v="2424" actId="478"/>
          <ac:spMkLst>
            <pc:docMk/>
            <pc:sldMk cId="3340769361" sldId="342"/>
            <ac:spMk id="21" creationId="{48B92CE3-DCD4-28B5-82FB-C0E3929ED6EA}"/>
          </ac:spMkLst>
        </pc:spChg>
        <pc:picChg chg="del">
          <ac:chgData name="Wood, Emma" userId="3738abb5-28bc-4241-9c69-46c2c7715ade" providerId="ADAL" clId="{AF6293C2-2EAA-4EA9-90B8-3BE439BFBDB0}" dt="2024-04-17T10:02:25.088" v="2421" actId="478"/>
          <ac:picMkLst>
            <pc:docMk/>
            <pc:sldMk cId="3340769361" sldId="342"/>
            <ac:picMk id="6" creationId="{8DD4280B-B55F-3CB4-F217-A50BB8AACA06}"/>
          </ac:picMkLst>
        </pc:picChg>
        <pc:picChg chg="del">
          <ac:chgData name="Wood, Emma" userId="3738abb5-28bc-4241-9c69-46c2c7715ade" providerId="ADAL" clId="{AF6293C2-2EAA-4EA9-90B8-3BE439BFBDB0}" dt="2024-04-17T10:02:26.247" v="2423" actId="478"/>
          <ac:picMkLst>
            <pc:docMk/>
            <pc:sldMk cId="3340769361" sldId="342"/>
            <ac:picMk id="7" creationId="{8AECE946-8AAB-11F9-E24A-DFA659817077}"/>
          </ac:picMkLst>
        </pc:picChg>
        <pc:picChg chg="del">
          <ac:chgData name="Wood, Emma" userId="3738abb5-28bc-4241-9c69-46c2c7715ade" providerId="ADAL" clId="{AF6293C2-2EAA-4EA9-90B8-3BE439BFBDB0}" dt="2024-04-17T10:02:25.766" v="2422" actId="478"/>
          <ac:picMkLst>
            <pc:docMk/>
            <pc:sldMk cId="3340769361" sldId="342"/>
            <ac:picMk id="8" creationId="{4D63A1AC-0BA9-EC25-C158-B566E59C2B3C}"/>
          </ac:picMkLst>
        </pc:picChg>
        <pc:picChg chg="del">
          <ac:chgData name="Wood, Emma" userId="3738abb5-28bc-4241-9c69-46c2c7715ade" providerId="ADAL" clId="{AF6293C2-2EAA-4EA9-90B8-3BE439BFBDB0}" dt="2024-04-17T10:02:24.590" v="2420" actId="478"/>
          <ac:picMkLst>
            <pc:docMk/>
            <pc:sldMk cId="3340769361" sldId="342"/>
            <ac:picMk id="13" creationId="{69669694-E906-ABD0-E6CF-F730BA7487C2}"/>
          </ac:picMkLst>
        </pc:picChg>
        <pc:picChg chg="del">
          <ac:chgData name="Wood, Emma" userId="3738abb5-28bc-4241-9c69-46c2c7715ade" providerId="ADAL" clId="{AF6293C2-2EAA-4EA9-90B8-3BE439BFBDB0}" dt="2024-04-17T10:02:23.485" v="2419" actId="478"/>
          <ac:picMkLst>
            <pc:docMk/>
            <pc:sldMk cId="3340769361" sldId="342"/>
            <ac:picMk id="14" creationId="{9218FB97-E9ED-2FF8-49B0-04313545B698}"/>
          </ac:picMkLst>
        </pc:picChg>
      </pc:sldChg>
      <pc:sldChg chg="modSp mod modNotesTx">
        <pc:chgData name="Wood, Emma" userId="3738abb5-28bc-4241-9c69-46c2c7715ade" providerId="ADAL" clId="{AF6293C2-2EAA-4EA9-90B8-3BE439BFBDB0}" dt="2024-04-17T10:09:24.968" v="2675" actId="20577"/>
        <pc:sldMkLst>
          <pc:docMk/>
          <pc:sldMk cId="3169790180" sldId="343"/>
        </pc:sldMkLst>
        <pc:spChg chg="mod">
          <ac:chgData name="Wood, Emma" userId="3738abb5-28bc-4241-9c69-46c2c7715ade" providerId="ADAL" clId="{AF6293C2-2EAA-4EA9-90B8-3BE439BFBDB0}" dt="2024-04-17T10:07:59.879" v="2564" actId="1076"/>
          <ac:spMkLst>
            <pc:docMk/>
            <pc:sldMk cId="3169790180" sldId="343"/>
            <ac:spMk id="8" creationId="{9D2E8C16-2827-742B-68C4-CF373FCA97C1}"/>
          </ac:spMkLst>
        </pc:spChg>
      </pc:sldChg>
      <pc:sldChg chg="modSp add mod modNotesTx">
        <pc:chgData name="Wood, Emma" userId="3738abb5-28bc-4241-9c69-46c2c7715ade" providerId="ADAL" clId="{AF6293C2-2EAA-4EA9-90B8-3BE439BFBDB0}" dt="2024-04-05T09:02:00.600" v="1452" actId="20577"/>
        <pc:sldMkLst>
          <pc:docMk/>
          <pc:sldMk cId="2799131530" sldId="344"/>
        </pc:sldMkLst>
        <pc:spChg chg="mod">
          <ac:chgData name="Wood, Emma" userId="3738abb5-28bc-4241-9c69-46c2c7715ade" providerId="ADAL" clId="{AF6293C2-2EAA-4EA9-90B8-3BE439BFBDB0}" dt="2024-04-05T09:01:51.659" v="1438" actId="20577"/>
          <ac:spMkLst>
            <pc:docMk/>
            <pc:sldMk cId="2799131530" sldId="344"/>
            <ac:spMk id="6" creationId="{4FBE7B76-9E1C-21AF-2306-19E5F6B0B1B8}"/>
          </ac:spMkLst>
        </pc:spChg>
        <pc:spChg chg="mod">
          <ac:chgData name="Wood, Emma" userId="3738abb5-28bc-4241-9c69-46c2c7715ade" providerId="ADAL" clId="{AF6293C2-2EAA-4EA9-90B8-3BE439BFBDB0}" dt="2024-04-05T09:02:00.600" v="1452" actId="20577"/>
          <ac:spMkLst>
            <pc:docMk/>
            <pc:sldMk cId="2799131530" sldId="344"/>
            <ac:spMk id="9" creationId="{FE5FA687-C3E9-4A5B-044E-8C4E33A61CB9}"/>
          </ac:spMkLst>
        </pc:spChg>
      </pc:sldChg>
      <pc:sldChg chg="modSp add mod">
        <pc:chgData name="Wood, Emma" userId="3738abb5-28bc-4241-9c69-46c2c7715ade" providerId="ADAL" clId="{AF6293C2-2EAA-4EA9-90B8-3BE439BFBDB0}" dt="2024-04-05T09:02:08.147" v="1464" actId="20577"/>
        <pc:sldMkLst>
          <pc:docMk/>
          <pc:sldMk cId="1407367668" sldId="345"/>
        </pc:sldMkLst>
        <pc:spChg chg="mod">
          <ac:chgData name="Wood, Emma" userId="3738abb5-28bc-4241-9c69-46c2c7715ade" providerId="ADAL" clId="{AF6293C2-2EAA-4EA9-90B8-3BE439BFBDB0}" dt="2024-04-05T09:02:08.147" v="1464" actId="20577"/>
          <ac:spMkLst>
            <pc:docMk/>
            <pc:sldMk cId="1407367668" sldId="345"/>
            <ac:spMk id="6" creationId="{4FBE7B76-9E1C-21AF-2306-19E5F6B0B1B8}"/>
          </ac:spMkLst>
        </pc:spChg>
      </pc:sldChg>
      <pc:sldChg chg="addSp delSp modSp add mod">
        <pc:chgData name="Wood, Emma" userId="3738abb5-28bc-4241-9c69-46c2c7715ade" providerId="ADAL" clId="{AF6293C2-2EAA-4EA9-90B8-3BE439BFBDB0}" dt="2024-04-05T09:19:22.633" v="2057" actId="931"/>
        <pc:sldMkLst>
          <pc:docMk/>
          <pc:sldMk cId="2860878529" sldId="346"/>
        </pc:sldMkLst>
        <pc:spChg chg="del">
          <ac:chgData name="Wood, Emma" userId="3738abb5-28bc-4241-9c69-46c2c7715ade" providerId="ADAL" clId="{AF6293C2-2EAA-4EA9-90B8-3BE439BFBDB0}" dt="2024-04-05T09:19:22.633" v="2057" actId="931"/>
          <ac:spMkLst>
            <pc:docMk/>
            <pc:sldMk cId="2860878529" sldId="346"/>
            <ac:spMk id="3" creationId="{98FC3AA9-4E6E-BBBB-D796-2C80B0940F0D}"/>
          </ac:spMkLst>
        </pc:spChg>
        <pc:spChg chg="mod">
          <ac:chgData name="Wood, Emma" userId="3738abb5-28bc-4241-9c69-46c2c7715ade" providerId="ADAL" clId="{AF6293C2-2EAA-4EA9-90B8-3BE439BFBDB0}" dt="2024-04-05T09:02:22.191" v="1485" actId="20577"/>
          <ac:spMkLst>
            <pc:docMk/>
            <pc:sldMk cId="2860878529" sldId="346"/>
            <ac:spMk id="6" creationId="{4FBE7B76-9E1C-21AF-2306-19E5F6B0B1B8}"/>
          </ac:spMkLst>
        </pc:spChg>
        <pc:picChg chg="add mod">
          <ac:chgData name="Wood, Emma" userId="3738abb5-28bc-4241-9c69-46c2c7715ade" providerId="ADAL" clId="{AF6293C2-2EAA-4EA9-90B8-3BE439BFBDB0}" dt="2024-04-05T09:19:22.633" v="2057" actId="931"/>
          <ac:picMkLst>
            <pc:docMk/>
            <pc:sldMk cId="2860878529" sldId="346"/>
            <ac:picMk id="7" creationId="{2C0B0E63-0DAE-862C-B3C3-D31211713951}"/>
          </ac:picMkLst>
        </pc:picChg>
      </pc:sldChg>
      <pc:sldChg chg="modSp add mod">
        <pc:chgData name="Wood, Emma" userId="3738abb5-28bc-4241-9c69-46c2c7715ade" providerId="ADAL" clId="{AF6293C2-2EAA-4EA9-90B8-3BE439BFBDB0}" dt="2024-04-05T09:02:35.561" v="1521" actId="14100"/>
        <pc:sldMkLst>
          <pc:docMk/>
          <pc:sldMk cId="3184089022" sldId="347"/>
        </pc:sldMkLst>
        <pc:spChg chg="mod">
          <ac:chgData name="Wood, Emma" userId="3738abb5-28bc-4241-9c69-46c2c7715ade" providerId="ADAL" clId="{AF6293C2-2EAA-4EA9-90B8-3BE439BFBDB0}" dt="2024-04-05T09:02:35.561" v="1521" actId="14100"/>
          <ac:spMkLst>
            <pc:docMk/>
            <pc:sldMk cId="3184089022" sldId="347"/>
            <ac:spMk id="6" creationId="{4FBE7B76-9E1C-21AF-2306-19E5F6B0B1B8}"/>
          </ac:spMkLst>
        </pc:spChg>
      </pc:sldChg>
      <pc:sldChg chg="modSp mod">
        <pc:chgData name="Wood, Emma" userId="3738abb5-28bc-4241-9c69-46c2c7715ade" providerId="ADAL" clId="{AF6293C2-2EAA-4EA9-90B8-3BE439BFBDB0}" dt="2024-04-25T08:19:13.635" v="4177" actId="404"/>
        <pc:sldMkLst>
          <pc:docMk/>
          <pc:sldMk cId="2884886356" sldId="348"/>
        </pc:sldMkLst>
        <pc:spChg chg="mod">
          <ac:chgData name="Wood, Emma" userId="3738abb5-28bc-4241-9c69-46c2c7715ade" providerId="ADAL" clId="{AF6293C2-2EAA-4EA9-90B8-3BE439BFBDB0}" dt="2024-04-25T08:19:13.635" v="4177" actId="404"/>
          <ac:spMkLst>
            <pc:docMk/>
            <pc:sldMk cId="2884886356" sldId="348"/>
            <ac:spMk id="11" creationId="{81B9AAE6-393C-572D-A343-08732CF2AAA4}"/>
          </ac:spMkLst>
        </pc:spChg>
      </pc:sldChg>
      <pc:sldChg chg="addSp delSp modSp add mod modNotesTx">
        <pc:chgData name="Wood, Emma" userId="3738abb5-28bc-4241-9c69-46c2c7715ade" providerId="ADAL" clId="{AF6293C2-2EAA-4EA9-90B8-3BE439BFBDB0}" dt="2024-04-24T11:25:11.615" v="3576" actId="1035"/>
        <pc:sldMkLst>
          <pc:docMk/>
          <pc:sldMk cId="4215463204" sldId="349"/>
        </pc:sldMkLst>
        <pc:spChg chg="del">
          <ac:chgData name="Wood, Emma" userId="3738abb5-28bc-4241-9c69-46c2c7715ade" providerId="ADAL" clId="{AF6293C2-2EAA-4EA9-90B8-3BE439BFBDB0}" dt="2024-04-24T11:20:00.773" v="2916" actId="478"/>
          <ac:spMkLst>
            <pc:docMk/>
            <pc:sldMk cId="4215463204" sldId="349"/>
            <ac:spMk id="2" creationId="{28C747EE-6796-1D65-AEF6-5B4B4CFE9562}"/>
          </ac:spMkLst>
        </pc:spChg>
        <pc:spChg chg="mod">
          <ac:chgData name="Wood, Emma" userId="3738abb5-28bc-4241-9c69-46c2c7715ade" providerId="ADAL" clId="{AF6293C2-2EAA-4EA9-90B8-3BE439BFBDB0}" dt="2024-04-24T11:20:09.830" v="2937" actId="20577"/>
          <ac:spMkLst>
            <pc:docMk/>
            <pc:sldMk cId="4215463204" sldId="349"/>
            <ac:spMk id="6" creationId="{4FBE7B76-9E1C-21AF-2306-19E5F6B0B1B8}"/>
          </ac:spMkLst>
        </pc:spChg>
        <pc:spChg chg="add del mod">
          <ac:chgData name="Wood, Emma" userId="3738abb5-28bc-4241-9c69-46c2c7715ade" providerId="ADAL" clId="{AF6293C2-2EAA-4EA9-90B8-3BE439BFBDB0}" dt="2024-04-24T11:20:12.575" v="2939" actId="478"/>
          <ac:spMkLst>
            <pc:docMk/>
            <pc:sldMk cId="4215463204" sldId="349"/>
            <ac:spMk id="7" creationId="{DCB6AF62-B614-C7A8-1293-DCDD3EBD9486}"/>
          </ac:spMkLst>
        </pc:spChg>
        <pc:spChg chg="del">
          <ac:chgData name="Wood, Emma" userId="3738abb5-28bc-4241-9c69-46c2c7715ade" providerId="ADAL" clId="{AF6293C2-2EAA-4EA9-90B8-3BE439BFBDB0}" dt="2024-04-24T11:19:59.825" v="2915" actId="478"/>
          <ac:spMkLst>
            <pc:docMk/>
            <pc:sldMk cId="4215463204" sldId="349"/>
            <ac:spMk id="9" creationId="{FE5FA687-C3E9-4A5B-044E-8C4E33A61CB9}"/>
          </ac:spMkLst>
        </pc:spChg>
        <pc:picChg chg="del">
          <ac:chgData name="Wood, Emma" userId="3738abb5-28bc-4241-9c69-46c2c7715ade" providerId="ADAL" clId="{AF6293C2-2EAA-4EA9-90B8-3BE439BFBDB0}" dt="2024-04-24T11:20:11.683" v="2938" actId="478"/>
          <ac:picMkLst>
            <pc:docMk/>
            <pc:sldMk cId="4215463204" sldId="349"/>
            <ac:picMk id="8" creationId="{02D1361F-0EDF-6968-E3DE-863A1FFBCD84}"/>
          </ac:picMkLst>
        </pc:picChg>
        <pc:picChg chg="add mod">
          <ac:chgData name="Wood, Emma" userId="3738abb5-28bc-4241-9c69-46c2c7715ade" providerId="ADAL" clId="{AF6293C2-2EAA-4EA9-90B8-3BE439BFBDB0}" dt="2024-04-24T11:25:11.615" v="3576" actId="1035"/>
          <ac:picMkLst>
            <pc:docMk/>
            <pc:sldMk cId="4215463204" sldId="349"/>
            <ac:picMk id="1026" creationId="{33E4CDDA-C8FF-0B29-3D65-C08CB9708305}"/>
          </ac:picMkLst>
        </pc:picChg>
      </pc:sldChg>
      <pc:sldChg chg="addSp delSp modSp add mod">
        <pc:chgData name="Wood, Emma" userId="3738abb5-28bc-4241-9c69-46c2c7715ade" providerId="ADAL" clId="{AF6293C2-2EAA-4EA9-90B8-3BE439BFBDB0}" dt="2024-04-25T10:36:29.888" v="4200" actId="1076"/>
        <pc:sldMkLst>
          <pc:docMk/>
          <pc:sldMk cId="3094937334" sldId="351"/>
        </pc:sldMkLst>
        <pc:spChg chg="del">
          <ac:chgData name="Wood, Emma" userId="3738abb5-28bc-4241-9c69-46c2c7715ade" providerId="ADAL" clId="{AF6293C2-2EAA-4EA9-90B8-3BE439BFBDB0}" dt="2024-04-25T10:35:06.481" v="4179" actId="478"/>
          <ac:spMkLst>
            <pc:docMk/>
            <pc:sldMk cId="3094937334" sldId="351"/>
            <ac:spMk id="9" creationId="{FE5FA687-C3E9-4A5B-044E-8C4E33A61CB9}"/>
          </ac:spMkLst>
        </pc:spChg>
        <pc:picChg chg="add mod">
          <ac:chgData name="Wood, Emma" userId="3738abb5-28bc-4241-9c69-46c2c7715ade" providerId="ADAL" clId="{AF6293C2-2EAA-4EA9-90B8-3BE439BFBDB0}" dt="2024-04-25T10:35:26.572" v="4186" actId="1076"/>
          <ac:picMkLst>
            <pc:docMk/>
            <pc:sldMk cId="3094937334" sldId="351"/>
            <ac:picMk id="2" creationId="{C0562CC8-4B66-729D-5736-274230DAA04A}"/>
          </ac:picMkLst>
        </pc:picChg>
        <pc:picChg chg="mod modCrop">
          <ac:chgData name="Wood, Emma" userId="3738abb5-28bc-4241-9c69-46c2c7715ade" providerId="ADAL" clId="{AF6293C2-2EAA-4EA9-90B8-3BE439BFBDB0}" dt="2024-04-25T10:35:53.591" v="4196" actId="1076"/>
          <ac:picMkLst>
            <pc:docMk/>
            <pc:sldMk cId="3094937334" sldId="351"/>
            <ac:picMk id="7" creationId="{6A8BDB22-5C26-A495-C558-168422C392C4}"/>
          </ac:picMkLst>
        </pc:picChg>
        <pc:cxnChg chg="add mod">
          <ac:chgData name="Wood, Emma" userId="3738abb5-28bc-4241-9c69-46c2c7715ade" providerId="ADAL" clId="{AF6293C2-2EAA-4EA9-90B8-3BE439BFBDB0}" dt="2024-04-25T10:36:29.888" v="4200" actId="1076"/>
          <ac:cxnSpMkLst>
            <pc:docMk/>
            <pc:sldMk cId="3094937334" sldId="351"/>
            <ac:cxnSpMk id="4" creationId="{99B1BF70-CFE9-028B-1F2C-CBCB0B3EFEC1}"/>
          </ac:cxnSpMkLst>
        </pc:cxnChg>
      </pc:sldChg>
    </pc:docChg>
  </pc:docChgLst>
  <pc:docChgLst>
    <pc:chgData name="Stewart, Sophie" userId="327f8203-4a95-4d15-98d7-6ffead955968" providerId="ADAL" clId="{7AA8177F-6756-4741-8F6F-05F901D98B19}"/>
    <pc:docChg chg="undo custSel modSld">
      <pc:chgData name="Stewart, Sophie" userId="327f8203-4a95-4d15-98d7-6ffead955968" providerId="ADAL" clId="{7AA8177F-6756-4741-8F6F-05F901D98B19}" dt="2024-05-03T12:46:16.544" v="7" actId="1076"/>
      <pc:docMkLst>
        <pc:docMk/>
      </pc:docMkLst>
      <pc:sldChg chg="addSp delSp modSp mod">
        <pc:chgData name="Stewart, Sophie" userId="327f8203-4a95-4d15-98d7-6ffead955968" providerId="ADAL" clId="{7AA8177F-6756-4741-8F6F-05F901D98B19}" dt="2024-05-03T12:46:16.544" v="7" actId="1076"/>
        <pc:sldMkLst>
          <pc:docMk/>
          <pc:sldMk cId="746822335" sldId="309"/>
        </pc:sldMkLst>
        <pc:picChg chg="del">
          <ac:chgData name="Stewart, Sophie" userId="327f8203-4a95-4d15-98d7-6ffead955968" providerId="ADAL" clId="{7AA8177F-6756-4741-8F6F-05F901D98B19}" dt="2024-05-03T12:46:00.763" v="0" actId="478"/>
          <ac:picMkLst>
            <pc:docMk/>
            <pc:sldMk cId="746822335" sldId="309"/>
            <ac:picMk id="3" creationId="{B55E7E5D-72D1-247A-A842-6AF110028EB3}"/>
          </ac:picMkLst>
        </pc:picChg>
        <pc:picChg chg="add mod">
          <ac:chgData name="Stewart, Sophie" userId="327f8203-4a95-4d15-98d7-6ffead955968" providerId="ADAL" clId="{7AA8177F-6756-4741-8F6F-05F901D98B19}" dt="2024-05-03T12:46:16.544" v="7" actId="1076"/>
          <ac:picMkLst>
            <pc:docMk/>
            <pc:sldMk cId="746822335" sldId="309"/>
            <ac:picMk id="4" creationId="{B4C1E057-4E29-2B31-0B90-398E8F552197}"/>
          </ac:picMkLst>
        </pc:picChg>
      </pc:sldChg>
    </pc:docChg>
  </pc:docChgLst>
  <pc:docChgLst>
    <pc:chgData name="Bell, Alice" userId="c6c2194f-f92f-4794-8c68-762b90ca9b10" providerId="ADAL" clId="{0CECDDAF-ECA7-4E0F-B4AC-888647C96C09}"/>
    <pc:docChg chg="custSel modSld">
      <pc:chgData name="Bell, Alice" userId="c6c2194f-f92f-4794-8c68-762b90ca9b10" providerId="ADAL" clId="{0CECDDAF-ECA7-4E0F-B4AC-888647C96C09}" dt="2024-05-09T14:47:07.910" v="11" actId="20577"/>
      <pc:docMkLst>
        <pc:docMk/>
      </pc:docMkLst>
      <pc:sldChg chg="modSp mod">
        <pc:chgData name="Bell, Alice" userId="c6c2194f-f92f-4794-8c68-762b90ca9b10" providerId="ADAL" clId="{0CECDDAF-ECA7-4E0F-B4AC-888647C96C09}" dt="2024-05-09T14:44:07.642" v="1" actId="20577"/>
        <pc:sldMkLst>
          <pc:docMk/>
          <pc:sldMk cId="1785535050" sldId="307"/>
        </pc:sldMkLst>
        <pc:spChg chg="mod">
          <ac:chgData name="Bell, Alice" userId="c6c2194f-f92f-4794-8c68-762b90ca9b10" providerId="ADAL" clId="{0CECDDAF-ECA7-4E0F-B4AC-888647C96C09}" dt="2024-05-09T14:44:07.642" v="1" actId="20577"/>
          <ac:spMkLst>
            <pc:docMk/>
            <pc:sldMk cId="1785535050" sldId="307"/>
            <ac:spMk id="6" creationId="{4FBE7B76-9E1C-21AF-2306-19E5F6B0B1B8}"/>
          </ac:spMkLst>
        </pc:spChg>
      </pc:sldChg>
      <pc:sldChg chg="modSp mod">
        <pc:chgData name="Bell, Alice" userId="c6c2194f-f92f-4794-8c68-762b90ca9b10" providerId="ADAL" clId="{0CECDDAF-ECA7-4E0F-B4AC-888647C96C09}" dt="2024-05-09T14:44:12.207" v="3" actId="20577"/>
        <pc:sldMkLst>
          <pc:docMk/>
          <pc:sldMk cId="1578217426" sldId="338"/>
        </pc:sldMkLst>
        <pc:spChg chg="mod">
          <ac:chgData name="Bell, Alice" userId="c6c2194f-f92f-4794-8c68-762b90ca9b10" providerId="ADAL" clId="{0CECDDAF-ECA7-4E0F-B4AC-888647C96C09}" dt="2024-05-09T14:44:12.207" v="3" actId="20577"/>
          <ac:spMkLst>
            <pc:docMk/>
            <pc:sldMk cId="1578217426" sldId="338"/>
            <ac:spMk id="6" creationId="{4FBE7B76-9E1C-21AF-2306-19E5F6B0B1B8}"/>
          </ac:spMkLst>
        </pc:spChg>
      </pc:sldChg>
      <pc:sldChg chg="modSp mod">
        <pc:chgData name="Bell, Alice" userId="c6c2194f-f92f-4794-8c68-762b90ca9b10" providerId="ADAL" clId="{0CECDDAF-ECA7-4E0F-B4AC-888647C96C09}" dt="2024-05-09T14:47:07.910" v="11" actId="20577"/>
        <pc:sldMkLst>
          <pc:docMk/>
          <pc:sldMk cId="2884886356" sldId="348"/>
        </pc:sldMkLst>
        <pc:spChg chg="mod">
          <ac:chgData name="Bell, Alice" userId="c6c2194f-f92f-4794-8c68-762b90ca9b10" providerId="ADAL" clId="{0CECDDAF-ECA7-4E0F-B4AC-888647C96C09}" dt="2024-05-09T14:47:07.910" v="11" actId="20577"/>
          <ac:spMkLst>
            <pc:docMk/>
            <pc:sldMk cId="2884886356" sldId="348"/>
            <ac:spMk id="3" creationId="{0F42AAE5-C90E-C597-64DE-4C8B8E6B3AF2}"/>
          </ac:spMkLst>
        </pc:spChg>
      </pc:sldChg>
    </pc:docChg>
  </pc:docChgLst>
  <pc:docChgLst>
    <pc:chgData name="Carter, Hannah" userId="fd723222-fb83-49c5-ba86-bc86f2d9cff4" providerId="ADAL" clId="{08F8C716-95D7-43EF-A491-711C56E5BFCA}"/>
    <pc:docChg chg="modSld">
      <pc:chgData name="Carter, Hannah" userId="fd723222-fb83-49c5-ba86-bc86f2d9cff4" providerId="ADAL" clId="{08F8C716-95D7-43EF-A491-711C56E5BFCA}" dt="2024-05-09T14:42:35.065" v="0" actId="20577"/>
      <pc:docMkLst>
        <pc:docMk/>
      </pc:docMkLst>
      <pc:sldChg chg="modSp mod">
        <pc:chgData name="Carter, Hannah" userId="fd723222-fb83-49c5-ba86-bc86f2d9cff4" providerId="ADAL" clId="{08F8C716-95D7-43EF-A491-711C56E5BFCA}" dt="2024-05-09T14:42:35.065" v="0" actId="20577"/>
        <pc:sldMkLst>
          <pc:docMk/>
          <pc:sldMk cId="3094937334" sldId="351"/>
        </pc:sldMkLst>
        <pc:spChg chg="mod">
          <ac:chgData name="Carter, Hannah" userId="fd723222-fb83-49c5-ba86-bc86f2d9cff4" providerId="ADAL" clId="{08F8C716-95D7-43EF-A491-711C56E5BFCA}" dt="2024-05-09T14:42:35.065" v="0" actId="20577"/>
          <ac:spMkLst>
            <pc:docMk/>
            <pc:sldMk cId="3094937334" sldId="351"/>
            <ac:spMk id="6" creationId="{4FBE7B76-9E1C-21AF-2306-19E5F6B0B1B8}"/>
          </ac:spMkLst>
        </pc:spChg>
      </pc:sldChg>
    </pc:docChg>
  </pc:docChgLst>
  <pc:docChgLst>
    <pc:chgData name="McGiff, Andrea" userId="da30b85c-ba17-4c97-a70b-808ff86d489b" providerId="ADAL" clId="{3ADD3B70-A5F4-4EF1-AE60-E1D76DF65FBC}"/>
    <pc:docChg chg="undo custSel addSld delSld modSld">
      <pc:chgData name="McGiff, Andrea" userId="da30b85c-ba17-4c97-a70b-808ff86d489b" providerId="ADAL" clId="{3ADD3B70-A5F4-4EF1-AE60-E1D76DF65FBC}" dt="2024-04-29T15:26:32.353" v="5054" actId="20577"/>
      <pc:docMkLst>
        <pc:docMk/>
      </pc:docMkLst>
      <pc:sldChg chg="delSp mod">
        <pc:chgData name="McGiff, Andrea" userId="da30b85c-ba17-4c97-a70b-808ff86d489b" providerId="ADAL" clId="{3ADD3B70-A5F4-4EF1-AE60-E1D76DF65FBC}" dt="2024-04-22T14:58:57.340" v="375" actId="21"/>
        <pc:sldMkLst>
          <pc:docMk/>
          <pc:sldMk cId="1785535050" sldId="307"/>
        </pc:sldMkLst>
        <pc:spChg chg="del">
          <ac:chgData name="McGiff, Andrea" userId="da30b85c-ba17-4c97-a70b-808ff86d489b" providerId="ADAL" clId="{3ADD3B70-A5F4-4EF1-AE60-E1D76DF65FBC}" dt="2024-04-22T14:58:57.340" v="375" actId="21"/>
          <ac:spMkLst>
            <pc:docMk/>
            <pc:sldMk cId="1785535050" sldId="307"/>
            <ac:spMk id="4" creationId="{AC8C047D-D87D-2924-A61D-00AAB1D7FC5D}"/>
          </ac:spMkLst>
        </pc:spChg>
      </pc:sldChg>
      <pc:sldChg chg="delSp mod">
        <pc:chgData name="McGiff, Andrea" userId="da30b85c-ba17-4c97-a70b-808ff86d489b" providerId="ADAL" clId="{3ADD3B70-A5F4-4EF1-AE60-E1D76DF65FBC}" dt="2024-04-22T14:58:50.602" v="374" actId="21"/>
        <pc:sldMkLst>
          <pc:docMk/>
          <pc:sldMk cId="1578217426" sldId="338"/>
        </pc:sldMkLst>
        <pc:spChg chg="del">
          <ac:chgData name="McGiff, Andrea" userId="da30b85c-ba17-4c97-a70b-808ff86d489b" providerId="ADAL" clId="{3ADD3B70-A5F4-4EF1-AE60-E1D76DF65FBC}" dt="2024-04-22T14:58:50.602" v="374" actId="21"/>
          <ac:spMkLst>
            <pc:docMk/>
            <pc:sldMk cId="1578217426" sldId="338"/>
            <ac:spMk id="4" creationId="{AC8C047D-D87D-2924-A61D-00AAB1D7FC5D}"/>
          </ac:spMkLst>
        </pc:spChg>
      </pc:sldChg>
      <pc:sldChg chg="addSp delSp modSp del mod modClrScheme chgLayout">
        <pc:chgData name="McGiff, Andrea" userId="da30b85c-ba17-4c97-a70b-808ff86d489b" providerId="ADAL" clId="{3ADD3B70-A5F4-4EF1-AE60-E1D76DF65FBC}" dt="2024-04-22T15:22:16.060" v="506" actId="2696"/>
        <pc:sldMkLst>
          <pc:docMk/>
          <pc:sldMk cId="1491871955" sldId="339"/>
        </pc:sldMkLst>
        <pc:spChg chg="add mod ord">
          <ac:chgData name="McGiff, Andrea" userId="da30b85c-ba17-4c97-a70b-808ff86d489b" providerId="ADAL" clId="{3ADD3B70-A5F4-4EF1-AE60-E1D76DF65FBC}" dt="2024-04-22T14:57:38.800" v="366" actId="700"/>
          <ac:spMkLst>
            <pc:docMk/>
            <pc:sldMk cId="1491871955" sldId="339"/>
            <ac:spMk id="2" creationId="{541EA2F5-4726-657A-19AE-F076DCD4F6DA}"/>
          </ac:spMkLst>
        </pc:spChg>
        <pc:spChg chg="mod ord">
          <ac:chgData name="McGiff, Andrea" userId="da30b85c-ba17-4c97-a70b-808ff86d489b" providerId="ADAL" clId="{3ADD3B70-A5F4-4EF1-AE60-E1D76DF65FBC}" dt="2024-04-22T14:57:38.800" v="366" actId="700"/>
          <ac:spMkLst>
            <pc:docMk/>
            <pc:sldMk cId="1491871955" sldId="339"/>
            <ac:spMk id="4" creationId="{AC8C047D-D87D-2924-A61D-00AAB1D7FC5D}"/>
          </ac:spMkLst>
        </pc:spChg>
        <pc:spChg chg="mod ord">
          <ac:chgData name="McGiff, Andrea" userId="da30b85c-ba17-4c97-a70b-808ff86d489b" providerId="ADAL" clId="{3ADD3B70-A5F4-4EF1-AE60-E1D76DF65FBC}" dt="2024-04-22T14:57:38.800" v="366" actId="700"/>
          <ac:spMkLst>
            <pc:docMk/>
            <pc:sldMk cId="1491871955" sldId="339"/>
            <ac:spMk id="5" creationId="{1487514C-EF3F-C966-EB1E-FA17881D1F28}"/>
          </ac:spMkLst>
        </pc:spChg>
        <pc:spChg chg="mod ord">
          <ac:chgData name="McGiff, Andrea" userId="da30b85c-ba17-4c97-a70b-808ff86d489b" providerId="ADAL" clId="{3ADD3B70-A5F4-4EF1-AE60-E1D76DF65FBC}" dt="2024-04-22T14:57:38.800" v="366" actId="700"/>
          <ac:spMkLst>
            <pc:docMk/>
            <pc:sldMk cId="1491871955" sldId="339"/>
            <ac:spMk id="6" creationId="{4FBE7B76-9E1C-21AF-2306-19E5F6B0B1B8}"/>
          </ac:spMkLst>
        </pc:spChg>
        <pc:spChg chg="del mod">
          <ac:chgData name="McGiff, Andrea" userId="da30b85c-ba17-4c97-a70b-808ff86d489b" providerId="ADAL" clId="{3ADD3B70-A5F4-4EF1-AE60-E1D76DF65FBC}" dt="2024-04-22T14:57:45.262" v="367" actId="21"/>
          <ac:spMkLst>
            <pc:docMk/>
            <pc:sldMk cId="1491871955" sldId="339"/>
            <ac:spMk id="9" creationId="{FE5FA687-C3E9-4A5B-044E-8C4E33A61CB9}"/>
          </ac:spMkLst>
        </pc:spChg>
        <pc:picChg chg="mod ord">
          <ac:chgData name="McGiff, Andrea" userId="da30b85c-ba17-4c97-a70b-808ff86d489b" providerId="ADAL" clId="{3ADD3B70-A5F4-4EF1-AE60-E1D76DF65FBC}" dt="2024-04-22T14:57:38.800" v="366" actId="700"/>
          <ac:picMkLst>
            <pc:docMk/>
            <pc:sldMk cId="1491871955" sldId="339"/>
            <ac:picMk id="7" creationId="{0E7FEAA4-0DD9-7F40-E94D-323E1196B92F}"/>
          </ac:picMkLst>
        </pc:picChg>
      </pc:sldChg>
      <pc:sldChg chg="addSp delSp modSp mod modClrScheme chgLayout">
        <pc:chgData name="McGiff, Andrea" userId="da30b85c-ba17-4c97-a70b-808ff86d489b" providerId="ADAL" clId="{3ADD3B70-A5F4-4EF1-AE60-E1D76DF65FBC}" dt="2024-04-23T14:41:34.959" v="1617" actId="21"/>
        <pc:sldMkLst>
          <pc:docMk/>
          <pc:sldMk cId="2799131530" sldId="344"/>
        </pc:sldMkLst>
        <pc:spChg chg="del">
          <ac:chgData name="McGiff, Andrea" userId="da30b85c-ba17-4c97-a70b-808ff86d489b" providerId="ADAL" clId="{3ADD3B70-A5F4-4EF1-AE60-E1D76DF65FBC}" dt="2024-04-22T15:06:06.435" v="493"/>
          <ac:spMkLst>
            <pc:docMk/>
            <pc:sldMk cId="2799131530" sldId="344"/>
            <ac:spMk id="3" creationId="{98FC3AA9-4E6E-BBBB-D796-2C80B0940F0D}"/>
          </ac:spMkLst>
        </pc:spChg>
        <pc:spChg chg="del mod">
          <ac:chgData name="McGiff, Andrea" userId="da30b85c-ba17-4c97-a70b-808ff86d489b" providerId="ADAL" clId="{3ADD3B70-A5F4-4EF1-AE60-E1D76DF65FBC}" dt="2024-04-23T14:41:34.959" v="1617" actId="21"/>
          <ac:spMkLst>
            <pc:docMk/>
            <pc:sldMk cId="2799131530" sldId="344"/>
            <ac:spMk id="4" creationId="{AC8C047D-D87D-2924-A61D-00AAB1D7FC5D}"/>
          </ac:spMkLst>
        </pc:spChg>
        <pc:spChg chg="mod">
          <ac:chgData name="McGiff, Andrea" userId="da30b85c-ba17-4c97-a70b-808ff86d489b" providerId="ADAL" clId="{3ADD3B70-A5F4-4EF1-AE60-E1D76DF65FBC}" dt="2024-04-22T15:06:18.202" v="502" actId="26606"/>
          <ac:spMkLst>
            <pc:docMk/>
            <pc:sldMk cId="2799131530" sldId="344"/>
            <ac:spMk id="5" creationId="{1487514C-EF3F-C966-EB1E-FA17881D1F28}"/>
          </ac:spMkLst>
        </pc:spChg>
        <pc:spChg chg="mod">
          <ac:chgData name="McGiff, Andrea" userId="da30b85c-ba17-4c97-a70b-808ff86d489b" providerId="ADAL" clId="{3ADD3B70-A5F4-4EF1-AE60-E1D76DF65FBC}" dt="2024-04-22T15:06:18.202" v="502" actId="26606"/>
          <ac:spMkLst>
            <pc:docMk/>
            <pc:sldMk cId="2799131530" sldId="344"/>
            <ac:spMk id="6" creationId="{4FBE7B76-9E1C-21AF-2306-19E5F6B0B1B8}"/>
          </ac:spMkLst>
        </pc:spChg>
        <pc:spChg chg="mod ord">
          <ac:chgData name="McGiff, Andrea" userId="da30b85c-ba17-4c97-a70b-808ff86d489b" providerId="ADAL" clId="{3ADD3B70-A5F4-4EF1-AE60-E1D76DF65FBC}" dt="2024-04-23T13:48:11.223" v="1334" actId="20577"/>
          <ac:spMkLst>
            <pc:docMk/>
            <pc:sldMk cId="2799131530" sldId="344"/>
            <ac:spMk id="9" creationId="{FE5FA687-C3E9-4A5B-044E-8C4E33A61CB9}"/>
          </ac:spMkLst>
        </pc:spChg>
        <pc:spChg chg="add del">
          <ac:chgData name="McGiff, Andrea" userId="da30b85c-ba17-4c97-a70b-808ff86d489b" providerId="ADAL" clId="{3ADD3B70-A5F4-4EF1-AE60-E1D76DF65FBC}" dt="2024-04-22T15:06:18.192" v="501" actId="26606"/>
          <ac:spMkLst>
            <pc:docMk/>
            <pc:sldMk cId="2799131530" sldId="344"/>
            <ac:spMk id="1028" creationId="{F0AE2C92-26F2-F5BE-DF0C-75495BF35A5B}"/>
          </ac:spMkLst>
        </pc:spChg>
        <pc:spChg chg="add mod">
          <ac:chgData name="McGiff, Andrea" userId="da30b85c-ba17-4c97-a70b-808ff86d489b" providerId="ADAL" clId="{3ADD3B70-A5F4-4EF1-AE60-E1D76DF65FBC}" dt="2024-04-22T15:06:18.202" v="502" actId="26606"/>
          <ac:spMkLst>
            <pc:docMk/>
            <pc:sldMk cId="2799131530" sldId="344"/>
            <ac:spMk id="1030" creationId="{D3C1D63F-4590-22C3-B6F7-FE19B7DDE0B2}"/>
          </ac:spMkLst>
        </pc:spChg>
        <pc:spChg chg="add del mod">
          <ac:chgData name="McGiff, Andrea" userId="da30b85c-ba17-4c97-a70b-808ff86d489b" providerId="ADAL" clId="{3ADD3B70-A5F4-4EF1-AE60-E1D76DF65FBC}" dt="2024-04-22T15:06:11.744" v="495" actId="26606"/>
          <ac:spMkLst>
            <pc:docMk/>
            <pc:sldMk cId="2799131530" sldId="344"/>
            <ac:spMk id="1031" creationId="{D3C1D63F-4590-22C3-B6F7-FE19B7DDE0B2}"/>
          </ac:spMkLst>
        </pc:spChg>
        <pc:spChg chg="add del">
          <ac:chgData name="McGiff, Andrea" userId="da30b85c-ba17-4c97-a70b-808ff86d489b" providerId="ADAL" clId="{3ADD3B70-A5F4-4EF1-AE60-E1D76DF65FBC}" dt="2024-04-22T15:06:14.211" v="497" actId="26606"/>
          <ac:spMkLst>
            <pc:docMk/>
            <pc:sldMk cId="2799131530" sldId="344"/>
            <ac:spMk id="1033" creationId="{F0AE2C92-26F2-F5BE-DF0C-75495BF35A5B}"/>
          </ac:spMkLst>
        </pc:spChg>
        <pc:picChg chg="add mod ord">
          <ac:chgData name="McGiff, Andrea" userId="da30b85c-ba17-4c97-a70b-808ff86d489b" providerId="ADAL" clId="{3ADD3B70-A5F4-4EF1-AE60-E1D76DF65FBC}" dt="2024-04-22T15:06:24.367" v="504" actId="14100"/>
          <ac:picMkLst>
            <pc:docMk/>
            <pc:sldMk cId="2799131530" sldId="344"/>
            <ac:picMk id="1026" creationId="{05B4FAA5-DAE7-D708-7B2A-E5BB42D4408A}"/>
          </ac:picMkLst>
        </pc:picChg>
      </pc:sldChg>
      <pc:sldChg chg="delSp modSp mod">
        <pc:chgData name="McGiff, Andrea" userId="da30b85c-ba17-4c97-a70b-808ff86d489b" providerId="ADAL" clId="{3ADD3B70-A5F4-4EF1-AE60-E1D76DF65FBC}" dt="2024-04-24T15:34:54.356" v="1657" actId="20577"/>
        <pc:sldMkLst>
          <pc:docMk/>
          <pc:sldMk cId="1407367668" sldId="345"/>
        </pc:sldMkLst>
        <pc:spChg chg="del">
          <ac:chgData name="McGiff, Andrea" userId="da30b85c-ba17-4c97-a70b-808ff86d489b" providerId="ADAL" clId="{3ADD3B70-A5F4-4EF1-AE60-E1D76DF65FBC}" dt="2024-04-23T14:41:30.554" v="1616" actId="21"/>
          <ac:spMkLst>
            <pc:docMk/>
            <pc:sldMk cId="1407367668" sldId="345"/>
            <ac:spMk id="4" creationId="{AC8C047D-D87D-2924-A61D-00AAB1D7FC5D}"/>
          </ac:spMkLst>
        </pc:spChg>
        <pc:spChg chg="mod">
          <ac:chgData name="McGiff, Andrea" userId="da30b85c-ba17-4c97-a70b-808ff86d489b" providerId="ADAL" clId="{3ADD3B70-A5F4-4EF1-AE60-E1D76DF65FBC}" dt="2024-04-24T15:34:54.356" v="1657" actId="20577"/>
          <ac:spMkLst>
            <pc:docMk/>
            <pc:sldMk cId="1407367668" sldId="345"/>
            <ac:spMk id="9" creationId="{FE5FA687-C3E9-4A5B-044E-8C4E33A61CB9}"/>
          </ac:spMkLst>
        </pc:spChg>
      </pc:sldChg>
      <pc:sldChg chg="delSp modSp mod">
        <pc:chgData name="McGiff, Andrea" userId="da30b85c-ba17-4c97-a70b-808ff86d489b" providerId="ADAL" clId="{3ADD3B70-A5F4-4EF1-AE60-E1D76DF65FBC}" dt="2024-04-23T14:41:11.873" v="1615" actId="20577"/>
        <pc:sldMkLst>
          <pc:docMk/>
          <pc:sldMk cId="2860878529" sldId="346"/>
        </pc:sldMkLst>
        <pc:spChg chg="del">
          <ac:chgData name="McGiff, Andrea" userId="da30b85c-ba17-4c97-a70b-808ff86d489b" providerId="ADAL" clId="{3ADD3B70-A5F4-4EF1-AE60-E1D76DF65FBC}" dt="2024-04-22T15:40:07.525" v="1207" actId="21"/>
          <ac:spMkLst>
            <pc:docMk/>
            <pc:sldMk cId="2860878529" sldId="346"/>
            <ac:spMk id="4" creationId="{AC8C047D-D87D-2924-A61D-00AAB1D7FC5D}"/>
          </ac:spMkLst>
        </pc:spChg>
        <pc:spChg chg="mod">
          <ac:chgData name="McGiff, Andrea" userId="da30b85c-ba17-4c97-a70b-808ff86d489b" providerId="ADAL" clId="{3ADD3B70-A5F4-4EF1-AE60-E1D76DF65FBC}" dt="2024-04-22T15:33:49.847" v="857" actId="20577"/>
          <ac:spMkLst>
            <pc:docMk/>
            <pc:sldMk cId="2860878529" sldId="346"/>
            <ac:spMk id="6" creationId="{4FBE7B76-9E1C-21AF-2306-19E5F6B0B1B8}"/>
          </ac:spMkLst>
        </pc:spChg>
        <pc:spChg chg="mod">
          <ac:chgData name="McGiff, Andrea" userId="da30b85c-ba17-4c97-a70b-808ff86d489b" providerId="ADAL" clId="{3ADD3B70-A5F4-4EF1-AE60-E1D76DF65FBC}" dt="2024-04-23T14:41:11.873" v="1615" actId="20577"/>
          <ac:spMkLst>
            <pc:docMk/>
            <pc:sldMk cId="2860878529" sldId="346"/>
            <ac:spMk id="9" creationId="{FE5FA687-C3E9-4A5B-044E-8C4E33A61CB9}"/>
          </ac:spMkLst>
        </pc:spChg>
      </pc:sldChg>
      <pc:sldChg chg="delSp mod">
        <pc:chgData name="McGiff, Andrea" userId="da30b85c-ba17-4c97-a70b-808ff86d489b" providerId="ADAL" clId="{3ADD3B70-A5F4-4EF1-AE60-E1D76DF65FBC}" dt="2024-04-23T14:41:40.602" v="1618" actId="21"/>
        <pc:sldMkLst>
          <pc:docMk/>
          <pc:sldMk cId="3184089022" sldId="347"/>
        </pc:sldMkLst>
        <pc:spChg chg="del">
          <ac:chgData name="McGiff, Andrea" userId="da30b85c-ba17-4c97-a70b-808ff86d489b" providerId="ADAL" clId="{3ADD3B70-A5F4-4EF1-AE60-E1D76DF65FBC}" dt="2024-04-23T14:41:40.602" v="1618" actId="21"/>
          <ac:spMkLst>
            <pc:docMk/>
            <pc:sldMk cId="3184089022" sldId="347"/>
            <ac:spMk id="4" creationId="{AC8C047D-D87D-2924-A61D-00AAB1D7FC5D}"/>
          </ac:spMkLst>
        </pc:spChg>
      </pc:sldChg>
      <pc:sldChg chg="addSp delSp modSp mod modNotesTx">
        <pc:chgData name="McGiff, Andrea" userId="da30b85c-ba17-4c97-a70b-808ff86d489b" providerId="ADAL" clId="{3ADD3B70-A5F4-4EF1-AE60-E1D76DF65FBC}" dt="2024-04-22T15:26:38.798" v="660" actId="1076"/>
        <pc:sldMkLst>
          <pc:docMk/>
          <pc:sldMk cId="2884886356" sldId="348"/>
        </pc:sldMkLst>
        <pc:spChg chg="add del mod">
          <ac:chgData name="McGiff, Andrea" userId="da30b85c-ba17-4c97-a70b-808ff86d489b" providerId="ADAL" clId="{3ADD3B70-A5F4-4EF1-AE60-E1D76DF65FBC}" dt="2024-04-22T14:58:26.370" v="369"/>
          <ac:spMkLst>
            <pc:docMk/>
            <pc:sldMk cId="2884886356" sldId="348"/>
            <ac:spMk id="3" creationId="{5B12EEC5-5595-CFBA-03A2-CA5806A127C6}"/>
          </ac:spMkLst>
        </pc:spChg>
        <pc:spChg chg="del">
          <ac:chgData name="McGiff, Andrea" userId="da30b85c-ba17-4c97-a70b-808ff86d489b" providerId="ADAL" clId="{3ADD3B70-A5F4-4EF1-AE60-E1D76DF65FBC}" dt="2024-04-22T14:58:41.907" v="373" actId="21"/>
          <ac:spMkLst>
            <pc:docMk/>
            <pc:sldMk cId="2884886356" sldId="348"/>
            <ac:spMk id="4" creationId="{AC8C047D-D87D-2924-A61D-00AAB1D7FC5D}"/>
          </ac:spMkLst>
        </pc:spChg>
        <pc:spChg chg="mod">
          <ac:chgData name="McGiff, Andrea" userId="da30b85c-ba17-4c97-a70b-808ff86d489b" providerId="ADAL" clId="{3ADD3B70-A5F4-4EF1-AE60-E1D76DF65FBC}" dt="2024-04-22T15:02:51.650" v="482" actId="20577"/>
          <ac:spMkLst>
            <pc:docMk/>
            <pc:sldMk cId="2884886356" sldId="348"/>
            <ac:spMk id="6" creationId="{4FBE7B76-9E1C-21AF-2306-19E5F6B0B1B8}"/>
          </ac:spMkLst>
        </pc:spChg>
        <pc:spChg chg="del mod">
          <ac:chgData name="McGiff, Andrea" userId="da30b85c-ba17-4c97-a70b-808ff86d489b" providerId="ADAL" clId="{3ADD3B70-A5F4-4EF1-AE60-E1D76DF65FBC}" dt="2024-04-22T15:00:41.760" v="424" actId="21"/>
          <ac:spMkLst>
            <pc:docMk/>
            <pc:sldMk cId="2884886356" sldId="348"/>
            <ac:spMk id="9" creationId="{FE5FA687-C3E9-4A5B-044E-8C4E33A61CB9}"/>
          </ac:spMkLst>
        </pc:spChg>
        <pc:spChg chg="add mod">
          <ac:chgData name="McGiff, Andrea" userId="da30b85c-ba17-4c97-a70b-808ff86d489b" providerId="ADAL" clId="{3ADD3B70-A5F4-4EF1-AE60-E1D76DF65FBC}" dt="2024-04-22T15:26:28.251" v="659" actId="1076"/>
          <ac:spMkLst>
            <pc:docMk/>
            <pc:sldMk cId="2884886356" sldId="348"/>
            <ac:spMk id="11" creationId="{81B9AAE6-393C-572D-A343-08732CF2AAA4}"/>
          </ac:spMkLst>
        </pc:spChg>
        <pc:picChg chg="add mod">
          <ac:chgData name="McGiff, Andrea" userId="da30b85c-ba17-4c97-a70b-808ff86d489b" providerId="ADAL" clId="{3ADD3B70-A5F4-4EF1-AE60-E1D76DF65FBC}" dt="2024-04-22T15:26:38.798" v="660" actId="1076"/>
          <ac:picMkLst>
            <pc:docMk/>
            <pc:sldMk cId="2884886356" sldId="348"/>
            <ac:picMk id="7" creationId="{C1D1A3C5-9C14-E348-F358-CFBE0A67D6F7}"/>
          </ac:picMkLst>
        </pc:picChg>
        <pc:picChg chg="del">
          <ac:chgData name="McGiff, Andrea" userId="da30b85c-ba17-4c97-a70b-808ff86d489b" providerId="ADAL" clId="{3ADD3B70-A5F4-4EF1-AE60-E1D76DF65FBC}" dt="2024-04-22T14:58:12.792" v="368" actId="21"/>
          <ac:picMkLst>
            <pc:docMk/>
            <pc:sldMk cId="2884886356" sldId="348"/>
            <ac:picMk id="8" creationId="{A4146CA5-ECF1-6A93-B6BD-5A6BA364E8E1}"/>
          </ac:picMkLst>
        </pc:picChg>
        <pc:picChg chg="add del mod">
          <ac:chgData name="McGiff, Andrea" userId="da30b85c-ba17-4c97-a70b-808ff86d489b" providerId="ADAL" clId="{3ADD3B70-A5F4-4EF1-AE60-E1D76DF65FBC}" dt="2024-04-22T15:01:27.240" v="428"/>
          <ac:picMkLst>
            <pc:docMk/>
            <pc:sldMk cId="2884886356" sldId="348"/>
            <ac:picMk id="10" creationId="{294E6E36-2A7E-C0B5-41B9-10FBF29395E4}"/>
          </ac:picMkLst>
        </pc:picChg>
      </pc:sldChg>
      <pc:sldChg chg="new del">
        <pc:chgData name="McGiff, Andrea" userId="da30b85c-ba17-4c97-a70b-808ff86d489b" providerId="ADAL" clId="{3ADD3B70-A5F4-4EF1-AE60-E1D76DF65FBC}" dt="2024-04-24T15:31:16.909" v="1620" actId="2696"/>
        <pc:sldMkLst>
          <pc:docMk/>
          <pc:sldMk cId="3954693372" sldId="350"/>
        </pc:sldMkLst>
      </pc:sldChg>
      <pc:sldChg chg="modSp new del mod modNotesTx">
        <pc:chgData name="McGiff, Andrea" userId="da30b85c-ba17-4c97-a70b-808ff86d489b" providerId="ADAL" clId="{3ADD3B70-A5F4-4EF1-AE60-E1D76DF65FBC}" dt="2024-04-29T15:09:48.082" v="1964" actId="2696"/>
        <pc:sldMkLst>
          <pc:docMk/>
          <pc:sldMk cId="3698048237" sldId="352"/>
        </pc:sldMkLst>
        <pc:spChg chg="mod">
          <ac:chgData name="McGiff, Andrea" userId="da30b85c-ba17-4c97-a70b-808ff86d489b" providerId="ADAL" clId="{3ADD3B70-A5F4-4EF1-AE60-E1D76DF65FBC}" dt="2024-04-29T15:06:52.681" v="1662" actId="20577"/>
          <ac:spMkLst>
            <pc:docMk/>
            <pc:sldMk cId="3698048237" sldId="352"/>
            <ac:spMk id="2" creationId="{2698D9E5-59E0-DEC9-C1BC-68E6A7A2497F}"/>
          </ac:spMkLst>
        </pc:spChg>
        <pc:spChg chg="mod">
          <ac:chgData name="McGiff, Andrea" userId="da30b85c-ba17-4c97-a70b-808ff86d489b" providerId="ADAL" clId="{3ADD3B70-A5F4-4EF1-AE60-E1D76DF65FBC}" dt="2024-04-29T15:09:31.961" v="1963" actId="20577"/>
          <ac:spMkLst>
            <pc:docMk/>
            <pc:sldMk cId="3698048237" sldId="352"/>
            <ac:spMk id="3" creationId="{BD0E9352-77A3-4EC1-E86A-8B9581225F2E}"/>
          </ac:spMkLst>
        </pc:spChg>
      </pc:sldChg>
      <pc:sldChg chg="addSp delSp modSp mod modNotesTx">
        <pc:chgData name="McGiff, Andrea" userId="da30b85c-ba17-4c97-a70b-808ff86d489b" providerId="ADAL" clId="{3ADD3B70-A5F4-4EF1-AE60-E1D76DF65FBC}" dt="2024-04-29T15:26:32.353" v="5054" actId="20577"/>
        <pc:sldMkLst>
          <pc:docMk/>
          <pc:sldMk cId="1105657031" sldId="353"/>
        </pc:sldMkLst>
        <pc:spChg chg="add del mod">
          <ac:chgData name="McGiff, Andrea" userId="da30b85c-ba17-4c97-a70b-808ff86d489b" providerId="ADAL" clId="{3ADD3B70-A5F4-4EF1-AE60-E1D76DF65FBC}" dt="2024-04-29T15:10:21.688" v="2001" actId="21"/>
          <ac:spMkLst>
            <pc:docMk/>
            <pc:sldMk cId="1105657031" sldId="353"/>
            <ac:spMk id="4" creationId="{960CF396-8880-2937-02D6-79550BFBF3E8}"/>
          </ac:spMkLst>
        </pc:spChg>
        <pc:spChg chg="mod">
          <ac:chgData name="McGiff, Andrea" userId="da30b85c-ba17-4c97-a70b-808ff86d489b" providerId="ADAL" clId="{3ADD3B70-A5F4-4EF1-AE60-E1D76DF65FBC}" dt="2024-04-29T15:09:59.831" v="1999" actId="14100"/>
          <ac:spMkLst>
            <pc:docMk/>
            <pc:sldMk cId="1105657031" sldId="353"/>
            <ac:spMk id="6" creationId="{4FBE7B76-9E1C-21AF-2306-19E5F6B0B1B8}"/>
          </ac:spMkLst>
        </pc:spChg>
        <pc:spChg chg="mod">
          <ac:chgData name="McGiff, Andrea" userId="da30b85c-ba17-4c97-a70b-808ff86d489b" providerId="ADAL" clId="{3ADD3B70-A5F4-4EF1-AE60-E1D76DF65FBC}" dt="2024-04-29T15:25:38.516" v="4840" actId="20577"/>
          <ac:spMkLst>
            <pc:docMk/>
            <pc:sldMk cId="1105657031" sldId="353"/>
            <ac:spMk id="11" creationId="{81B9AAE6-393C-572D-A343-08732CF2AAA4}"/>
          </ac:spMkLst>
        </pc:spChg>
        <pc:picChg chg="del">
          <ac:chgData name="McGiff, Andrea" userId="da30b85c-ba17-4c97-a70b-808ff86d489b" providerId="ADAL" clId="{3ADD3B70-A5F4-4EF1-AE60-E1D76DF65FBC}" dt="2024-04-29T15:10:02.819" v="2000" actId="21"/>
          <ac:picMkLst>
            <pc:docMk/>
            <pc:sldMk cId="1105657031" sldId="353"/>
            <ac:picMk id="7" creationId="{C1D1A3C5-9C14-E348-F358-CFBE0A67D6F7}"/>
          </ac:picMkLst>
        </pc:picChg>
      </pc:sldChg>
    </pc:docChg>
  </pc:docChgLst>
  <pc:docChgLst>
    <pc:chgData name="Wood, Emma" userId="3738abb5-28bc-4241-9c69-46c2c7715ade" providerId="ADAL" clId="{3B92BB7F-7E00-4248-B36F-307B85301E0F}"/>
    <pc:docChg chg="undo redo custSel addSld delSld modSld">
      <pc:chgData name="Wood, Emma" userId="3738abb5-28bc-4241-9c69-46c2c7715ade" providerId="ADAL" clId="{3B92BB7F-7E00-4248-B36F-307B85301E0F}" dt="2024-05-09T14:30:15.243" v="2021" actId="20577"/>
      <pc:docMkLst>
        <pc:docMk/>
      </pc:docMkLst>
      <pc:sldChg chg="addSp delSp modSp mod">
        <pc:chgData name="Wood, Emma" userId="3738abb5-28bc-4241-9c69-46c2c7715ade" providerId="ADAL" clId="{3B92BB7F-7E00-4248-B36F-307B85301E0F}" dt="2024-05-08T15:49:47.898" v="1480" actId="1036"/>
        <pc:sldMkLst>
          <pc:docMk/>
          <pc:sldMk cId="1749335682" sldId="259"/>
        </pc:sldMkLst>
        <pc:spChg chg="add del mod">
          <ac:chgData name="Wood, Emma" userId="3738abb5-28bc-4241-9c69-46c2c7715ade" providerId="ADAL" clId="{3B92BB7F-7E00-4248-B36F-307B85301E0F}" dt="2024-05-01T10:03:34.064" v="987" actId="931"/>
          <ac:spMkLst>
            <pc:docMk/>
            <pc:sldMk cId="1749335682" sldId="259"/>
            <ac:spMk id="5" creationId="{086F9800-9907-3861-053E-2D9EEE2BFC43}"/>
          </ac:spMkLst>
        </pc:spChg>
        <pc:spChg chg="add del mod">
          <ac:chgData name="Wood, Emma" userId="3738abb5-28bc-4241-9c69-46c2c7715ade" providerId="ADAL" clId="{3B92BB7F-7E00-4248-B36F-307B85301E0F}" dt="2024-05-08T15:49:36.239" v="1478" actId="931"/>
          <ac:spMkLst>
            <pc:docMk/>
            <pc:sldMk cId="1749335682" sldId="259"/>
            <ac:spMk id="5" creationId="{3D0119D0-5ECB-C0A6-5599-5465748889DD}"/>
          </ac:spMkLst>
        </pc:spChg>
        <pc:spChg chg="add del mod">
          <ac:chgData name="Wood, Emma" userId="3738abb5-28bc-4241-9c69-46c2c7715ade" providerId="ADAL" clId="{3B92BB7F-7E00-4248-B36F-307B85301E0F}" dt="2024-04-29T12:53:21.506" v="932"/>
          <ac:spMkLst>
            <pc:docMk/>
            <pc:sldMk cId="1749335682" sldId="259"/>
            <ac:spMk id="5" creationId="{4F2E4519-D48D-FE3A-A2A5-8316336A0CC0}"/>
          </ac:spMkLst>
        </pc:spChg>
        <pc:spChg chg="add del mod">
          <ac:chgData name="Wood, Emma" userId="3738abb5-28bc-4241-9c69-46c2c7715ade" providerId="ADAL" clId="{3B92BB7F-7E00-4248-B36F-307B85301E0F}" dt="2024-05-01T10:03:27.829" v="986" actId="931"/>
          <ac:spMkLst>
            <pc:docMk/>
            <pc:sldMk cId="1749335682" sldId="259"/>
            <ac:spMk id="7" creationId="{7C5122B9-EEF4-D27E-097C-2E001DACEB9E}"/>
          </ac:spMkLst>
        </pc:spChg>
        <pc:spChg chg="add del mod">
          <ac:chgData name="Wood, Emma" userId="3738abb5-28bc-4241-9c69-46c2c7715ade" providerId="ADAL" clId="{3B92BB7F-7E00-4248-B36F-307B85301E0F}" dt="2024-05-08T15:49:26.416" v="1477" actId="931"/>
          <ac:spMkLst>
            <pc:docMk/>
            <pc:sldMk cId="1749335682" sldId="259"/>
            <ac:spMk id="7" creationId="{9E6E8630-F154-37ED-7486-99C9E1D170FF}"/>
          </ac:spMkLst>
        </pc:spChg>
        <pc:spChg chg="add del mod">
          <ac:chgData name="Wood, Emma" userId="3738abb5-28bc-4241-9c69-46c2c7715ade" providerId="ADAL" clId="{3B92BB7F-7E00-4248-B36F-307B85301E0F}" dt="2024-04-29T12:53:53.909" v="936" actId="931"/>
          <ac:spMkLst>
            <pc:docMk/>
            <pc:sldMk cId="1749335682" sldId="259"/>
            <ac:spMk id="7" creationId="{B21E1F70-606B-95E2-BFEF-FEB264EED46A}"/>
          </ac:spMkLst>
        </pc:spChg>
        <pc:spChg chg="add del mod">
          <ac:chgData name="Wood, Emma" userId="3738abb5-28bc-4241-9c69-46c2c7715ade" providerId="ADAL" clId="{3B92BB7F-7E00-4248-B36F-307B85301E0F}" dt="2024-04-29T12:58:03.450" v="980" actId="931"/>
          <ac:spMkLst>
            <pc:docMk/>
            <pc:sldMk cId="1749335682" sldId="259"/>
            <ac:spMk id="11" creationId="{3BEDA9F7-4F70-A37C-31BC-B4BB71F89BA8}"/>
          </ac:spMkLst>
        </pc:spChg>
        <pc:spChg chg="add del mod">
          <ac:chgData name="Wood, Emma" userId="3738abb5-28bc-4241-9c69-46c2c7715ade" providerId="ADAL" clId="{3B92BB7F-7E00-4248-B36F-307B85301E0F}" dt="2024-05-01T10:03:48.414" v="989" actId="931"/>
          <ac:spMkLst>
            <pc:docMk/>
            <pc:sldMk cId="1749335682" sldId="259"/>
            <ac:spMk id="13" creationId="{7E1C0947-D9AE-5F4D-F669-136709F170C0}"/>
          </ac:spMkLst>
        </pc:spChg>
        <pc:spChg chg="add del mod">
          <ac:chgData name="Wood, Emma" userId="3738abb5-28bc-4241-9c69-46c2c7715ade" providerId="ADAL" clId="{3B92BB7F-7E00-4248-B36F-307B85301E0F}" dt="2024-05-01T10:07:09.955" v="1000" actId="931"/>
          <ac:spMkLst>
            <pc:docMk/>
            <pc:sldMk cId="1749335682" sldId="259"/>
            <ac:spMk id="19" creationId="{91D1EF88-DCBF-F51D-3A75-C60F8B15F8DA}"/>
          </ac:spMkLst>
        </pc:spChg>
        <pc:spChg chg="add del mod">
          <ac:chgData name="Wood, Emma" userId="3738abb5-28bc-4241-9c69-46c2c7715ade" providerId="ADAL" clId="{3B92BB7F-7E00-4248-B36F-307B85301E0F}" dt="2024-05-01T10:06:17.078" v="992" actId="931"/>
          <ac:spMkLst>
            <pc:docMk/>
            <pc:sldMk cId="1749335682" sldId="259"/>
            <ac:spMk id="21" creationId="{33423796-1A87-E11C-C768-155465A6E318}"/>
          </ac:spMkLst>
        </pc:spChg>
        <pc:spChg chg="add del mod">
          <ac:chgData name="Wood, Emma" userId="3738abb5-28bc-4241-9c69-46c2c7715ade" providerId="ADAL" clId="{3B92BB7F-7E00-4248-B36F-307B85301E0F}" dt="2024-05-01T10:06:22.765" v="994" actId="931"/>
          <ac:spMkLst>
            <pc:docMk/>
            <pc:sldMk cId="1749335682" sldId="259"/>
            <ac:spMk id="26" creationId="{E657BEF7-2F0D-1990-25A4-BEAF45CF2673}"/>
          </ac:spMkLst>
        </pc:spChg>
        <pc:spChg chg="add del mod">
          <ac:chgData name="Wood, Emma" userId="3738abb5-28bc-4241-9c69-46c2c7715ade" providerId="ADAL" clId="{3B92BB7F-7E00-4248-B36F-307B85301E0F}" dt="2024-05-01T10:07:27.321" v="1002" actId="931"/>
          <ac:spMkLst>
            <pc:docMk/>
            <pc:sldMk cId="1749335682" sldId="259"/>
            <ac:spMk id="32" creationId="{81799EE7-FDBE-78DD-B60D-C195DFBC2157}"/>
          </ac:spMkLst>
        </pc:spChg>
        <pc:spChg chg="add del mod">
          <ac:chgData name="Wood, Emma" userId="3738abb5-28bc-4241-9c69-46c2c7715ade" providerId="ADAL" clId="{3B92BB7F-7E00-4248-B36F-307B85301E0F}" dt="2024-05-01T10:07:57.014" v="1004" actId="931"/>
          <ac:spMkLst>
            <pc:docMk/>
            <pc:sldMk cId="1749335682" sldId="259"/>
            <ac:spMk id="36" creationId="{01C496FA-51BF-5494-41E4-E6428CE4D62E}"/>
          </ac:spMkLst>
        </pc:spChg>
        <pc:picChg chg="add del mod">
          <ac:chgData name="Wood, Emma" userId="3738abb5-28bc-4241-9c69-46c2c7715ade" providerId="ADAL" clId="{3B92BB7F-7E00-4248-B36F-307B85301E0F}" dt="2024-04-29T12:53:30.878" v="934" actId="478"/>
          <ac:picMkLst>
            <pc:docMk/>
            <pc:sldMk cId="1749335682" sldId="259"/>
            <ac:picMk id="6" creationId="{81B6D01C-7FB8-CD9D-BC86-4DFF1401A4D2}"/>
          </ac:picMkLst>
        </pc:picChg>
        <pc:picChg chg="add del mod modCrop">
          <ac:chgData name="Wood, Emma" userId="3738abb5-28bc-4241-9c69-46c2c7715ade" providerId="ADAL" clId="{3B92BB7F-7E00-4248-B36F-307B85301E0F}" dt="2024-05-08T15:49:15.913" v="1476" actId="478"/>
          <ac:picMkLst>
            <pc:docMk/>
            <pc:sldMk cId="1749335682" sldId="259"/>
            <ac:picMk id="9" creationId="{1505F921-9EB6-65FC-EE9C-D4FEBF07398C}"/>
          </ac:picMkLst>
        </pc:picChg>
        <pc:picChg chg="add del mod">
          <ac:chgData name="Wood, Emma" userId="3738abb5-28bc-4241-9c69-46c2c7715ade" providerId="ADAL" clId="{3B92BB7F-7E00-4248-B36F-307B85301E0F}" dt="2024-04-29T12:54:06.076" v="937" actId="478"/>
          <ac:picMkLst>
            <pc:docMk/>
            <pc:sldMk cId="1749335682" sldId="259"/>
            <ac:picMk id="9" creationId="{9EACC7A3-F03E-8267-22CE-143A690C57CE}"/>
          </ac:picMkLst>
        </pc:picChg>
        <pc:picChg chg="add mod">
          <ac:chgData name="Wood, Emma" userId="3738abb5-28bc-4241-9c69-46c2c7715ade" providerId="ADAL" clId="{3B92BB7F-7E00-4248-B36F-307B85301E0F}" dt="2024-05-08T15:49:26.416" v="1477" actId="931"/>
          <ac:picMkLst>
            <pc:docMk/>
            <pc:sldMk cId="1749335682" sldId="259"/>
            <ac:picMk id="10" creationId="{3B8E07B4-E7B8-A924-E31D-5BC3990C742F}"/>
          </ac:picMkLst>
        </pc:picChg>
        <pc:picChg chg="add del mod">
          <ac:chgData name="Wood, Emma" userId="3738abb5-28bc-4241-9c69-46c2c7715ade" providerId="ADAL" clId="{3B92BB7F-7E00-4248-B36F-307B85301E0F}" dt="2024-05-01T10:03:35.451" v="988" actId="478"/>
          <ac:picMkLst>
            <pc:docMk/>
            <pc:sldMk cId="1749335682" sldId="259"/>
            <ac:picMk id="11" creationId="{0699BDC3-0F5F-DAF4-6459-E38A5C0770E1}"/>
          </ac:picMkLst>
        </pc:picChg>
        <pc:picChg chg="add mod modCrop">
          <ac:chgData name="Wood, Emma" userId="3738abb5-28bc-4241-9c69-46c2c7715ade" providerId="ADAL" clId="{3B92BB7F-7E00-4248-B36F-307B85301E0F}" dt="2024-05-08T15:49:47.898" v="1480" actId="1036"/>
          <ac:picMkLst>
            <pc:docMk/>
            <pc:sldMk cId="1749335682" sldId="259"/>
            <ac:picMk id="12" creationId="{055B38EE-902F-37AC-1D77-42A38769B07D}"/>
          </ac:picMkLst>
        </pc:picChg>
        <pc:picChg chg="add del mod">
          <ac:chgData name="Wood, Emma" userId="3738abb5-28bc-4241-9c69-46c2c7715ade" providerId="ADAL" clId="{3B92BB7F-7E00-4248-B36F-307B85301E0F}" dt="2024-04-29T12:57:55.189" v="979" actId="931"/>
          <ac:picMkLst>
            <pc:docMk/>
            <pc:sldMk cId="1749335682" sldId="259"/>
            <ac:picMk id="13" creationId="{2A9AD994-61CF-6CF2-0AB1-9828E9610137}"/>
          </ac:picMkLst>
        </pc:picChg>
        <pc:picChg chg="add del mod">
          <ac:chgData name="Wood, Emma" userId="3738abb5-28bc-4241-9c69-46c2c7715ade" providerId="ADAL" clId="{3B92BB7F-7E00-4248-B36F-307B85301E0F}" dt="2024-05-01T10:03:21.361" v="985" actId="478"/>
          <ac:picMkLst>
            <pc:docMk/>
            <pc:sldMk cId="1749335682" sldId="259"/>
            <ac:picMk id="15" creationId="{314D9F3B-3C07-DEE2-B8EE-9B5CC3E122F1}"/>
          </ac:picMkLst>
        </pc:picChg>
        <pc:picChg chg="del">
          <ac:chgData name="Wood, Emma" userId="3738abb5-28bc-4241-9c69-46c2c7715ade" providerId="ADAL" clId="{3B92BB7F-7E00-4248-B36F-307B85301E0F}" dt="2024-05-01T10:06:14.618" v="991" actId="478"/>
          <ac:picMkLst>
            <pc:docMk/>
            <pc:sldMk cId="1749335682" sldId="259"/>
            <ac:picMk id="16" creationId="{3F912D74-C4A4-B4AB-74D1-513C843954C5}"/>
          </ac:picMkLst>
        </pc:picChg>
        <pc:picChg chg="add del mod">
          <ac:chgData name="Wood, Emma" userId="3738abb5-28bc-4241-9c69-46c2c7715ade" providerId="ADAL" clId="{3B92BB7F-7E00-4248-B36F-307B85301E0F}" dt="2024-05-01T10:04:09.656" v="990" actId="478"/>
          <ac:picMkLst>
            <pc:docMk/>
            <pc:sldMk cId="1749335682" sldId="259"/>
            <ac:picMk id="17" creationId="{1BC003B2-080E-2DA0-E937-699C33EA0259}"/>
          </ac:picMkLst>
        </pc:picChg>
        <pc:picChg chg="del">
          <ac:chgData name="Wood, Emma" userId="3738abb5-28bc-4241-9c69-46c2c7715ade" providerId="ADAL" clId="{3B92BB7F-7E00-4248-B36F-307B85301E0F}" dt="2024-04-29T12:53:16.621" v="931" actId="478"/>
          <ac:picMkLst>
            <pc:docMk/>
            <pc:sldMk cId="1749335682" sldId="259"/>
            <ac:picMk id="20" creationId="{B863CE83-6428-A15B-4A4D-D5407366BC53}"/>
          </ac:picMkLst>
        </pc:picChg>
        <pc:picChg chg="add del mod">
          <ac:chgData name="Wood, Emma" userId="3738abb5-28bc-4241-9c69-46c2c7715ade" providerId="ADAL" clId="{3B92BB7F-7E00-4248-B36F-307B85301E0F}" dt="2024-05-01T10:06:18.884" v="993" actId="478"/>
          <ac:picMkLst>
            <pc:docMk/>
            <pc:sldMk cId="1749335682" sldId="259"/>
            <ac:picMk id="23" creationId="{531F0920-0516-0B50-64AE-59C767BD695C}"/>
          </ac:picMkLst>
        </pc:picChg>
        <pc:picChg chg="del">
          <ac:chgData name="Wood, Emma" userId="3738abb5-28bc-4241-9c69-46c2c7715ade" providerId="ADAL" clId="{3B92BB7F-7E00-4248-B36F-307B85301E0F}" dt="2024-05-01T10:03:20.767" v="984" actId="478"/>
          <ac:picMkLst>
            <pc:docMk/>
            <pc:sldMk cId="1749335682" sldId="259"/>
            <ac:picMk id="24" creationId="{39522CFA-105C-A65D-00AE-ECB5E7582760}"/>
          </ac:picMkLst>
        </pc:picChg>
        <pc:picChg chg="add mod modCrop">
          <ac:chgData name="Wood, Emma" userId="3738abb5-28bc-4241-9c69-46c2c7715ade" providerId="ADAL" clId="{3B92BB7F-7E00-4248-B36F-307B85301E0F}" dt="2024-05-01T10:10:23.959" v="1016" actId="18131"/>
          <ac:picMkLst>
            <pc:docMk/>
            <pc:sldMk cId="1749335682" sldId="259"/>
            <ac:picMk id="28" creationId="{5F7792B7-4749-53DC-448B-BF5F80E995B5}"/>
          </ac:picMkLst>
        </pc:picChg>
        <pc:picChg chg="add del mod">
          <ac:chgData name="Wood, Emma" userId="3738abb5-28bc-4241-9c69-46c2c7715ade" providerId="ADAL" clId="{3B92BB7F-7E00-4248-B36F-307B85301E0F}" dt="2024-05-01T10:07:16.247" v="1001" actId="478"/>
          <ac:picMkLst>
            <pc:docMk/>
            <pc:sldMk cId="1749335682" sldId="259"/>
            <ac:picMk id="30" creationId="{54C73B35-B2F7-4691-3227-D594ADC88F7C}"/>
          </ac:picMkLst>
        </pc:picChg>
        <pc:picChg chg="add del mod">
          <ac:chgData name="Wood, Emma" userId="3738abb5-28bc-4241-9c69-46c2c7715ade" providerId="ADAL" clId="{3B92BB7F-7E00-4248-B36F-307B85301E0F}" dt="2024-05-01T10:07:39.204" v="1003" actId="478"/>
          <ac:picMkLst>
            <pc:docMk/>
            <pc:sldMk cId="1749335682" sldId="259"/>
            <ac:picMk id="34" creationId="{8F3EF421-EAEF-33AA-1BA4-07564BED48C7}"/>
          </ac:picMkLst>
        </pc:picChg>
        <pc:picChg chg="add del mod modCrop">
          <ac:chgData name="Wood, Emma" userId="3738abb5-28bc-4241-9c69-46c2c7715ade" providerId="ADAL" clId="{3B92BB7F-7E00-4248-B36F-307B85301E0F}" dt="2024-05-08T15:49:14.661" v="1475" actId="478"/>
          <ac:picMkLst>
            <pc:docMk/>
            <pc:sldMk cId="1749335682" sldId="259"/>
            <ac:picMk id="38" creationId="{2116574B-A9E2-578E-4E2C-C9D390EED658}"/>
          </ac:picMkLst>
        </pc:picChg>
      </pc:sldChg>
      <pc:sldChg chg="modSp mod">
        <pc:chgData name="Wood, Emma" userId="3738abb5-28bc-4241-9c69-46c2c7715ade" providerId="ADAL" clId="{3B92BB7F-7E00-4248-B36F-307B85301E0F}" dt="2024-04-26T13:14:16.138" v="205" actId="14100"/>
        <pc:sldMkLst>
          <pc:docMk/>
          <pc:sldMk cId="1260578627" sldId="265"/>
        </pc:sldMkLst>
        <pc:spChg chg="mod">
          <ac:chgData name="Wood, Emma" userId="3738abb5-28bc-4241-9c69-46c2c7715ade" providerId="ADAL" clId="{3B92BB7F-7E00-4248-B36F-307B85301E0F}" dt="2024-04-26T13:13:46.127" v="193" actId="1076"/>
          <ac:spMkLst>
            <pc:docMk/>
            <pc:sldMk cId="1260578627" sldId="265"/>
            <ac:spMk id="3" creationId="{86E17AF2-B911-96B8-7A8B-EADE0A4E176C}"/>
          </ac:spMkLst>
        </pc:spChg>
        <pc:spChg chg="mod">
          <ac:chgData name="Wood, Emma" userId="3738abb5-28bc-4241-9c69-46c2c7715ade" providerId="ADAL" clId="{3B92BB7F-7E00-4248-B36F-307B85301E0F}" dt="2024-04-26T13:07:17.936" v="140" actId="20577"/>
          <ac:spMkLst>
            <pc:docMk/>
            <pc:sldMk cId="1260578627" sldId="265"/>
            <ac:spMk id="4" creationId="{D4025E28-F30B-C604-9B55-F598E4734D93}"/>
          </ac:spMkLst>
        </pc:spChg>
        <pc:spChg chg="mod">
          <ac:chgData name="Wood, Emma" userId="3738abb5-28bc-4241-9c69-46c2c7715ade" providerId="ADAL" clId="{3B92BB7F-7E00-4248-B36F-307B85301E0F}" dt="2024-04-26T13:13:56.855" v="196" actId="1076"/>
          <ac:spMkLst>
            <pc:docMk/>
            <pc:sldMk cId="1260578627" sldId="265"/>
            <ac:spMk id="11" creationId="{77FD9C47-5FED-FBBE-9E88-001F20ED48E5}"/>
          </ac:spMkLst>
        </pc:spChg>
        <pc:spChg chg="mod">
          <ac:chgData name="Wood, Emma" userId="3738abb5-28bc-4241-9c69-46c2c7715ade" providerId="ADAL" clId="{3B92BB7F-7E00-4248-B36F-307B85301E0F}" dt="2024-04-26T13:14:06.436" v="200" actId="1076"/>
          <ac:spMkLst>
            <pc:docMk/>
            <pc:sldMk cId="1260578627" sldId="265"/>
            <ac:spMk id="12" creationId="{29CA5859-27B2-B5E2-A094-82BF164B9784}"/>
          </ac:spMkLst>
        </pc:spChg>
        <pc:spChg chg="mod">
          <ac:chgData name="Wood, Emma" userId="3738abb5-28bc-4241-9c69-46c2c7715ade" providerId="ADAL" clId="{3B92BB7F-7E00-4248-B36F-307B85301E0F}" dt="2024-04-26T13:13:53.733" v="195" actId="1076"/>
          <ac:spMkLst>
            <pc:docMk/>
            <pc:sldMk cId="1260578627" sldId="265"/>
            <ac:spMk id="15" creationId="{4A417A7E-35C8-553D-EDC4-E8F4AE830683}"/>
          </ac:spMkLst>
        </pc:spChg>
        <pc:spChg chg="mod">
          <ac:chgData name="Wood, Emma" userId="3738abb5-28bc-4241-9c69-46c2c7715ade" providerId="ADAL" clId="{3B92BB7F-7E00-4248-B36F-307B85301E0F}" dt="2024-04-26T13:14:03.198" v="199" actId="1076"/>
          <ac:spMkLst>
            <pc:docMk/>
            <pc:sldMk cId="1260578627" sldId="265"/>
            <ac:spMk id="16" creationId="{38C74BE5-302F-2541-A3AF-D9E90B656E5E}"/>
          </ac:spMkLst>
        </pc:spChg>
        <pc:spChg chg="mod">
          <ac:chgData name="Wood, Emma" userId="3738abb5-28bc-4241-9c69-46c2c7715ade" providerId="ADAL" clId="{3B92BB7F-7E00-4248-B36F-307B85301E0F}" dt="2024-04-26T13:14:12.047" v="203" actId="1076"/>
          <ac:spMkLst>
            <pc:docMk/>
            <pc:sldMk cId="1260578627" sldId="265"/>
            <ac:spMk id="17" creationId="{794534E9-CB6F-DAE8-DFE5-CC10899C7160}"/>
          </ac:spMkLst>
        </pc:spChg>
        <pc:picChg chg="mod">
          <ac:chgData name="Wood, Emma" userId="3738abb5-28bc-4241-9c69-46c2c7715ade" providerId="ADAL" clId="{3B92BB7F-7E00-4248-B36F-307B85301E0F}" dt="2024-04-26T13:14:10.262" v="202" actId="14100"/>
          <ac:picMkLst>
            <pc:docMk/>
            <pc:sldMk cId="1260578627" sldId="265"/>
            <ac:picMk id="6" creationId="{8DD4280B-B55F-3CB4-F217-A50BB8AACA06}"/>
          </ac:picMkLst>
        </pc:picChg>
        <pc:picChg chg="mod">
          <ac:chgData name="Wood, Emma" userId="3738abb5-28bc-4241-9c69-46c2c7715ade" providerId="ADAL" clId="{3B92BB7F-7E00-4248-B36F-307B85301E0F}" dt="2024-04-26T13:13:48.191" v="194" actId="1076"/>
          <ac:picMkLst>
            <pc:docMk/>
            <pc:sldMk cId="1260578627" sldId="265"/>
            <ac:picMk id="7" creationId="{8AECE946-8AAB-11F9-E24A-DFA659817077}"/>
          </ac:picMkLst>
        </pc:picChg>
        <pc:picChg chg="mod">
          <ac:chgData name="Wood, Emma" userId="3738abb5-28bc-4241-9c69-46c2c7715ade" providerId="ADAL" clId="{3B92BB7F-7E00-4248-B36F-307B85301E0F}" dt="2024-04-26T13:14:00.347" v="198" actId="1076"/>
          <ac:picMkLst>
            <pc:docMk/>
            <pc:sldMk cId="1260578627" sldId="265"/>
            <ac:picMk id="8" creationId="{4D63A1AC-0BA9-EC25-C158-B566E59C2B3C}"/>
          </ac:picMkLst>
        </pc:picChg>
        <pc:picChg chg="mod">
          <ac:chgData name="Wood, Emma" userId="3738abb5-28bc-4241-9c69-46c2c7715ade" providerId="ADAL" clId="{3B92BB7F-7E00-4248-B36F-307B85301E0F}" dt="2024-04-26T13:13:40.745" v="192" actId="1076"/>
          <ac:picMkLst>
            <pc:docMk/>
            <pc:sldMk cId="1260578627" sldId="265"/>
            <ac:picMk id="9" creationId="{3BDC57B8-108E-18F5-7A6A-67FE5790A8F6}"/>
          </ac:picMkLst>
        </pc:picChg>
        <pc:picChg chg="mod">
          <ac:chgData name="Wood, Emma" userId="3738abb5-28bc-4241-9c69-46c2c7715ade" providerId="ADAL" clId="{3B92BB7F-7E00-4248-B36F-307B85301E0F}" dt="2024-04-26T13:14:16.138" v="205" actId="14100"/>
          <ac:picMkLst>
            <pc:docMk/>
            <pc:sldMk cId="1260578627" sldId="265"/>
            <ac:picMk id="10" creationId="{410BA92E-9C21-21C2-1A0D-DDF294CC424D}"/>
          </ac:picMkLst>
        </pc:picChg>
        <pc:picChg chg="mod">
          <ac:chgData name="Wood, Emma" userId="3738abb5-28bc-4241-9c69-46c2c7715ade" providerId="ADAL" clId="{3B92BB7F-7E00-4248-B36F-307B85301E0F}" dt="2024-04-26T13:13:58.641" v="197" actId="1076"/>
          <ac:picMkLst>
            <pc:docMk/>
            <pc:sldMk cId="1260578627" sldId="265"/>
            <ac:picMk id="13" creationId="{69669694-E906-ABD0-E6CF-F730BA7487C2}"/>
          </ac:picMkLst>
        </pc:picChg>
      </pc:sldChg>
      <pc:sldChg chg="addSp delSp modSp mod modNotesTx">
        <pc:chgData name="Wood, Emma" userId="3738abb5-28bc-4241-9c69-46c2c7715ade" providerId="ADAL" clId="{3B92BB7F-7E00-4248-B36F-307B85301E0F}" dt="2024-05-01T10:13:41.887" v="1023" actId="20577"/>
        <pc:sldMkLst>
          <pc:docMk/>
          <pc:sldMk cId="1785535050" sldId="307"/>
        </pc:sldMkLst>
        <pc:spChg chg="add del mod">
          <ac:chgData name="Wood, Emma" userId="3738abb5-28bc-4241-9c69-46c2c7715ade" providerId="ADAL" clId="{3B92BB7F-7E00-4248-B36F-307B85301E0F}" dt="2024-04-29T12:49:00.296" v="869" actId="478"/>
          <ac:spMkLst>
            <pc:docMk/>
            <pc:sldMk cId="1785535050" sldId="307"/>
            <ac:spMk id="3" creationId="{AA709657-7BBF-5FB8-2D43-CE81F84A7939}"/>
          </ac:spMkLst>
        </pc:spChg>
        <pc:spChg chg="add del mod">
          <ac:chgData name="Wood, Emma" userId="3738abb5-28bc-4241-9c69-46c2c7715ade" providerId="ADAL" clId="{3B92BB7F-7E00-4248-B36F-307B85301E0F}" dt="2024-04-26T13:05:04.320" v="38" actId="478"/>
          <ac:spMkLst>
            <pc:docMk/>
            <pc:sldMk cId="1785535050" sldId="307"/>
            <ac:spMk id="3" creationId="{B8A94FAB-269F-2ECD-B833-E24C6A39CDAB}"/>
          </ac:spMkLst>
        </pc:spChg>
        <pc:spChg chg="mod">
          <ac:chgData name="Wood, Emma" userId="3738abb5-28bc-4241-9c69-46c2c7715ade" providerId="ADAL" clId="{3B92BB7F-7E00-4248-B36F-307B85301E0F}" dt="2024-04-29T12:50:04.105" v="876" actId="1076"/>
          <ac:spMkLst>
            <pc:docMk/>
            <pc:sldMk cId="1785535050" sldId="307"/>
            <ac:spMk id="6" creationId="{4FBE7B76-9E1C-21AF-2306-19E5F6B0B1B8}"/>
          </ac:spMkLst>
        </pc:spChg>
        <pc:spChg chg="add mod">
          <ac:chgData name="Wood, Emma" userId="3738abb5-28bc-4241-9c69-46c2c7715ade" providerId="ADAL" clId="{3B92BB7F-7E00-4248-B36F-307B85301E0F}" dt="2024-04-26T13:07:44.998" v="159"/>
          <ac:spMkLst>
            <pc:docMk/>
            <pc:sldMk cId="1785535050" sldId="307"/>
            <ac:spMk id="7" creationId="{93856663-9C5B-8353-F0FA-84788BBFE787}"/>
          </ac:spMkLst>
        </pc:spChg>
        <pc:spChg chg="mod">
          <ac:chgData name="Wood, Emma" userId="3738abb5-28bc-4241-9c69-46c2c7715ade" providerId="ADAL" clId="{3B92BB7F-7E00-4248-B36F-307B85301E0F}" dt="2024-04-29T12:51:24.210" v="896" actId="1076"/>
          <ac:spMkLst>
            <pc:docMk/>
            <pc:sldMk cId="1785535050" sldId="307"/>
            <ac:spMk id="9" creationId="{FE5FA687-C3E9-4A5B-044E-8C4E33A61CB9}"/>
          </ac:spMkLst>
        </pc:spChg>
        <pc:picChg chg="add del mod">
          <ac:chgData name="Wood, Emma" userId="3738abb5-28bc-4241-9c69-46c2c7715ade" providerId="ADAL" clId="{3B92BB7F-7E00-4248-B36F-307B85301E0F}" dt="2024-04-29T12:48:58.101" v="868" actId="478"/>
          <ac:picMkLst>
            <pc:docMk/>
            <pc:sldMk cId="1785535050" sldId="307"/>
            <ac:picMk id="4" creationId="{755C2C12-A704-CF72-8AE1-0862CDC6D0D3}"/>
          </ac:picMkLst>
        </pc:picChg>
        <pc:picChg chg="del">
          <ac:chgData name="Wood, Emma" userId="3738abb5-28bc-4241-9c69-46c2c7715ade" providerId="ADAL" clId="{3B92BB7F-7E00-4248-B36F-307B85301E0F}" dt="2024-04-26T13:05:03.251" v="37" actId="478"/>
          <ac:picMkLst>
            <pc:docMk/>
            <pc:sldMk cId="1785535050" sldId="307"/>
            <ac:picMk id="8" creationId="{8307E515-7490-0FF6-F0F2-D5E616F38168}"/>
          </ac:picMkLst>
        </pc:picChg>
        <pc:picChg chg="add mod modCrop">
          <ac:chgData name="Wood, Emma" userId="3738abb5-28bc-4241-9c69-46c2c7715ade" providerId="ADAL" clId="{3B92BB7F-7E00-4248-B36F-307B85301E0F}" dt="2024-04-29T12:51:21.080" v="895" actId="14100"/>
          <ac:picMkLst>
            <pc:docMk/>
            <pc:sldMk cId="1785535050" sldId="307"/>
            <ac:picMk id="10" creationId="{B58AE043-2903-BF3C-3F68-0233A4E3FE29}"/>
          </ac:picMkLst>
        </pc:picChg>
      </pc:sldChg>
      <pc:sldChg chg="modSp mod modNotesTx">
        <pc:chgData name="Wood, Emma" userId="3738abb5-28bc-4241-9c69-46c2c7715ade" providerId="ADAL" clId="{3B92BB7F-7E00-4248-B36F-307B85301E0F}" dt="2024-05-09T14:30:15.243" v="2021" actId="20577"/>
        <pc:sldMkLst>
          <pc:docMk/>
          <pc:sldMk cId="746822335" sldId="309"/>
        </pc:sldMkLst>
        <pc:spChg chg="mod">
          <ac:chgData name="Wood, Emma" userId="3738abb5-28bc-4241-9c69-46c2c7715ade" providerId="ADAL" clId="{3B92BB7F-7E00-4248-B36F-307B85301E0F}" dt="2024-05-09T12:37:32.698" v="1531" actId="1076"/>
          <ac:spMkLst>
            <pc:docMk/>
            <pc:sldMk cId="746822335" sldId="309"/>
            <ac:spMk id="8" creationId="{9D2E8C16-2827-742B-68C4-CF373FCA97C1}"/>
          </ac:spMkLst>
        </pc:spChg>
        <pc:picChg chg="mod">
          <ac:chgData name="Wood, Emma" userId="3738abb5-28bc-4241-9c69-46c2c7715ade" providerId="ADAL" clId="{3B92BB7F-7E00-4248-B36F-307B85301E0F}" dt="2024-05-09T12:37:26.410" v="1530" actId="1076"/>
          <ac:picMkLst>
            <pc:docMk/>
            <pc:sldMk cId="746822335" sldId="309"/>
            <ac:picMk id="4" creationId="{B4C1E057-4E29-2B31-0B90-398E8F552197}"/>
          </ac:picMkLst>
        </pc:picChg>
      </pc:sldChg>
      <pc:sldChg chg="modSp mod modNotesTx">
        <pc:chgData name="Wood, Emma" userId="3738abb5-28bc-4241-9c69-46c2c7715ade" providerId="ADAL" clId="{3B92BB7F-7E00-4248-B36F-307B85301E0F}" dt="2024-05-01T10:38:44.157" v="1403" actId="113"/>
        <pc:sldMkLst>
          <pc:docMk/>
          <pc:sldMk cId="508582451" sldId="312"/>
        </pc:sldMkLst>
        <pc:spChg chg="mod">
          <ac:chgData name="Wood, Emma" userId="3738abb5-28bc-4241-9c69-46c2c7715ade" providerId="ADAL" clId="{3B92BB7F-7E00-4248-B36F-307B85301E0F}" dt="2024-04-26T13:06:59.235" v="122" actId="20577"/>
          <ac:spMkLst>
            <pc:docMk/>
            <pc:sldMk cId="508582451" sldId="312"/>
            <ac:spMk id="3" creationId="{EA379516-3C02-7214-D9E4-A90D8C307B77}"/>
          </ac:spMkLst>
        </pc:spChg>
        <pc:spChg chg="mod">
          <ac:chgData name="Wood, Emma" userId="3738abb5-28bc-4241-9c69-46c2c7715ade" providerId="ADAL" clId="{3B92BB7F-7E00-4248-B36F-307B85301E0F}" dt="2024-05-01T10:38:44.157" v="1403" actId="113"/>
          <ac:spMkLst>
            <pc:docMk/>
            <pc:sldMk cId="508582451" sldId="312"/>
            <ac:spMk id="7" creationId="{7CB6159F-9523-DD0D-D90E-229CF95BDE17}"/>
          </ac:spMkLst>
        </pc:spChg>
      </pc:sldChg>
      <pc:sldChg chg="modSp mod modNotesTx">
        <pc:chgData name="Wood, Emma" userId="3738abb5-28bc-4241-9c69-46c2c7715ade" providerId="ADAL" clId="{3B92BB7F-7E00-4248-B36F-307B85301E0F}" dt="2024-04-26T13:14:38.275" v="212" actId="20577"/>
        <pc:sldMkLst>
          <pc:docMk/>
          <pc:sldMk cId="1693945104" sldId="337"/>
        </pc:sldMkLst>
        <pc:spChg chg="mod">
          <ac:chgData name="Wood, Emma" userId="3738abb5-28bc-4241-9c69-46c2c7715ade" providerId="ADAL" clId="{3B92BB7F-7E00-4248-B36F-307B85301E0F}" dt="2024-04-26T13:07:24.924" v="158" actId="20577"/>
          <ac:spMkLst>
            <pc:docMk/>
            <pc:sldMk cId="1693945104" sldId="337"/>
            <ac:spMk id="3" creationId="{EA379516-3C02-7214-D9E4-A90D8C307B77}"/>
          </ac:spMkLst>
        </pc:spChg>
      </pc:sldChg>
      <pc:sldChg chg="addSp delSp modSp mod modNotesTx">
        <pc:chgData name="Wood, Emma" userId="3738abb5-28bc-4241-9c69-46c2c7715ade" providerId="ADAL" clId="{3B92BB7F-7E00-4248-B36F-307B85301E0F}" dt="2024-05-09T14:23:43.274" v="1993" actId="20577"/>
        <pc:sldMkLst>
          <pc:docMk/>
          <pc:sldMk cId="1578217426" sldId="338"/>
        </pc:sldMkLst>
        <pc:spChg chg="add del mod">
          <ac:chgData name="Wood, Emma" userId="3738abb5-28bc-4241-9c69-46c2c7715ade" providerId="ADAL" clId="{3B92BB7F-7E00-4248-B36F-307B85301E0F}" dt="2024-04-26T13:05:39.535" v="50" actId="478"/>
          <ac:spMkLst>
            <pc:docMk/>
            <pc:sldMk cId="1578217426" sldId="338"/>
            <ac:spMk id="3" creationId="{23EF558B-270C-DC93-33E2-4D230029FDCA}"/>
          </ac:spMkLst>
        </pc:spChg>
        <pc:spChg chg="mod">
          <ac:chgData name="Wood, Emma" userId="3738abb5-28bc-4241-9c69-46c2c7715ade" providerId="ADAL" clId="{3B92BB7F-7E00-4248-B36F-307B85301E0F}" dt="2024-05-01T10:38:25.588" v="1400" actId="12"/>
          <ac:spMkLst>
            <pc:docMk/>
            <pc:sldMk cId="1578217426" sldId="338"/>
            <ac:spMk id="9" creationId="{FE5FA687-C3E9-4A5B-044E-8C4E33A61CB9}"/>
          </ac:spMkLst>
        </pc:spChg>
        <pc:picChg chg="add mod">
          <ac:chgData name="Wood, Emma" userId="3738abb5-28bc-4241-9c69-46c2c7715ade" providerId="ADAL" clId="{3B92BB7F-7E00-4248-B36F-307B85301E0F}" dt="2024-04-29T12:50:47.389" v="890" actId="1038"/>
          <ac:picMkLst>
            <pc:docMk/>
            <pc:sldMk cId="1578217426" sldId="338"/>
            <ac:picMk id="2" creationId="{B32F1FD3-0755-A03B-AA06-87B322FA0079}"/>
          </ac:picMkLst>
        </pc:picChg>
        <pc:picChg chg="add del mod">
          <ac:chgData name="Wood, Emma" userId="3738abb5-28bc-4241-9c69-46c2c7715ade" providerId="ADAL" clId="{3B92BB7F-7E00-4248-B36F-307B85301E0F}" dt="2024-04-29T12:50:22.892" v="879" actId="478"/>
          <ac:picMkLst>
            <pc:docMk/>
            <pc:sldMk cId="1578217426" sldId="338"/>
            <ac:picMk id="4" creationId="{C387EB59-904F-976C-DB8D-B844AC90CED2}"/>
          </ac:picMkLst>
        </pc:picChg>
        <pc:picChg chg="del">
          <ac:chgData name="Wood, Emma" userId="3738abb5-28bc-4241-9c69-46c2c7715ade" providerId="ADAL" clId="{3B92BB7F-7E00-4248-B36F-307B85301E0F}" dt="2024-04-26T13:05:36.563" v="48" actId="478"/>
          <ac:picMkLst>
            <pc:docMk/>
            <pc:sldMk cId="1578217426" sldId="338"/>
            <ac:picMk id="7" creationId="{6A8BDB22-5C26-A495-C558-168422C392C4}"/>
          </ac:picMkLst>
        </pc:picChg>
      </pc:sldChg>
      <pc:sldChg chg="modSp mod modNotesTx">
        <pc:chgData name="Wood, Emma" userId="3738abb5-28bc-4241-9c69-46c2c7715ade" providerId="ADAL" clId="{3B92BB7F-7E00-4248-B36F-307B85301E0F}" dt="2024-05-09T13:24:02.241" v="1986" actId="14100"/>
        <pc:sldMkLst>
          <pc:docMk/>
          <pc:sldMk cId="1768838876" sldId="340"/>
        </pc:sldMkLst>
        <pc:spChg chg="mod">
          <ac:chgData name="Wood, Emma" userId="3738abb5-28bc-4241-9c69-46c2c7715ade" providerId="ADAL" clId="{3B92BB7F-7E00-4248-B36F-307B85301E0F}" dt="2024-05-09T13:24:02.241" v="1986" actId="14100"/>
          <ac:spMkLst>
            <pc:docMk/>
            <pc:sldMk cId="1768838876" sldId="340"/>
            <ac:spMk id="2" creationId="{28C747EE-6796-1D65-AEF6-5B4B4CFE9562}"/>
          </ac:spMkLst>
        </pc:spChg>
        <pc:spChg chg="mod">
          <ac:chgData name="Wood, Emma" userId="3738abb5-28bc-4241-9c69-46c2c7715ade" providerId="ADAL" clId="{3B92BB7F-7E00-4248-B36F-307B85301E0F}" dt="2024-05-08T15:53:14.862" v="1521" actId="1076"/>
          <ac:spMkLst>
            <pc:docMk/>
            <pc:sldMk cId="1768838876" sldId="340"/>
            <ac:spMk id="6" creationId="{4FBE7B76-9E1C-21AF-2306-19E5F6B0B1B8}"/>
          </ac:spMkLst>
        </pc:spChg>
        <pc:spChg chg="mod">
          <ac:chgData name="Wood, Emma" userId="3738abb5-28bc-4241-9c69-46c2c7715ade" providerId="ADAL" clId="{3B92BB7F-7E00-4248-B36F-307B85301E0F}" dt="2024-05-09T13:24:00.525" v="1985" actId="14100"/>
          <ac:spMkLst>
            <pc:docMk/>
            <pc:sldMk cId="1768838876" sldId="340"/>
            <ac:spMk id="9" creationId="{FE5FA687-C3E9-4A5B-044E-8C4E33A61CB9}"/>
          </ac:spMkLst>
        </pc:spChg>
      </pc:sldChg>
      <pc:sldChg chg="addSp delSp modSp mod modNotesTx">
        <pc:chgData name="Wood, Emma" userId="3738abb5-28bc-4241-9c69-46c2c7715ade" providerId="ADAL" clId="{3B92BB7F-7E00-4248-B36F-307B85301E0F}" dt="2024-05-09T12:47:48.169" v="1567" actId="1076"/>
        <pc:sldMkLst>
          <pc:docMk/>
          <pc:sldMk cId="2826362549" sldId="341"/>
        </pc:sldMkLst>
        <pc:spChg chg="mod">
          <ac:chgData name="Wood, Emma" userId="3738abb5-28bc-4241-9c69-46c2c7715ade" providerId="ADAL" clId="{3B92BB7F-7E00-4248-B36F-307B85301E0F}" dt="2024-05-09T12:47:05.537" v="1565" actId="14100"/>
          <ac:spMkLst>
            <pc:docMk/>
            <pc:sldMk cId="2826362549" sldId="341"/>
            <ac:spMk id="2" creationId="{28C747EE-6796-1D65-AEF6-5B4B4CFE9562}"/>
          </ac:spMkLst>
        </pc:spChg>
        <pc:spChg chg="mod">
          <ac:chgData name="Wood, Emma" userId="3738abb5-28bc-4241-9c69-46c2c7715ade" providerId="ADAL" clId="{3B92BB7F-7E00-4248-B36F-307B85301E0F}" dt="2024-05-09T12:47:48.169" v="1567" actId="1076"/>
          <ac:spMkLst>
            <pc:docMk/>
            <pc:sldMk cId="2826362549" sldId="341"/>
            <ac:spMk id="6" creationId="{4FBE7B76-9E1C-21AF-2306-19E5F6B0B1B8}"/>
          </ac:spMkLst>
        </pc:spChg>
        <pc:spChg chg="del">
          <ac:chgData name="Wood, Emma" userId="3738abb5-28bc-4241-9c69-46c2c7715ade" providerId="ADAL" clId="{3B92BB7F-7E00-4248-B36F-307B85301E0F}" dt="2024-05-09T12:46:10.332" v="1557" actId="931"/>
          <ac:spMkLst>
            <pc:docMk/>
            <pc:sldMk cId="2826362549" sldId="341"/>
            <ac:spMk id="7" creationId="{9A8E4FE0-2180-04AF-A83C-336C57CF50FD}"/>
          </ac:spMkLst>
        </pc:spChg>
        <pc:picChg chg="add mod modCrop">
          <ac:chgData name="Wood, Emma" userId="3738abb5-28bc-4241-9c69-46c2c7715ade" providerId="ADAL" clId="{3B92BB7F-7E00-4248-B36F-307B85301E0F}" dt="2024-05-09T12:47:09.987" v="1566" actId="1076"/>
          <ac:picMkLst>
            <pc:docMk/>
            <pc:sldMk cId="2826362549" sldId="341"/>
            <ac:picMk id="8" creationId="{C0B8A913-D1E2-F53E-0C84-A6EE98F77D8A}"/>
          </ac:picMkLst>
        </pc:picChg>
      </pc:sldChg>
      <pc:sldChg chg="addSp modSp mod modNotesTx">
        <pc:chgData name="Wood, Emma" userId="3738abb5-28bc-4241-9c69-46c2c7715ade" providerId="ADAL" clId="{3B92BB7F-7E00-4248-B36F-307B85301E0F}" dt="2024-05-09T12:51:12.295" v="1591" actId="1076"/>
        <pc:sldMkLst>
          <pc:docMk/>
          <pc:sldMk cId="3340769361" sldId="342"/>
        </pc:sldMkLst>
        <pc:spChg chg="mod">
          <ac:chgData name="Wood, Emma" userId="3738abb5-28bc-4241-9c69-46c2c7715ade" providerId="ADAL" clId="{3B92BB7F-7E00-4248-B36F-307B85301E0F}" dt="2024-05-09T12:51:12.295" v="1591" actId="1076"/>
          <ac:spMkLst>
            <pc:docMk/>
            <pc:sldMk cId="3340769361" sldId="342"/>
            <ac:spMk id="2" creationId="{95E8BF5D-544E-FDD5-E5C2-2C6D04451CA9}"/>
          </ac:spMkLst>
        </pc:spChg>
        <pc:spChg chg="mod ord">
          <ac:chgData name="Wood, Emma" userId="3738abb5-28bc-4241-9c69-46c2c7715ade" providerId="ADAL" clId="{3B92BB7F-7E00-4248-B36F-307B85301E0F}" dt="2024-05-09T12:50:56.184" v="1590" actId="14100"/>
          <ac:spMkLst>
            <pc:docMk/>
            <pc:sldMk cId="3340769361" sldId="342"/>
            <ac:spMk id="3" creationId="{86E17AF2-B911-96B8-7A8B-EADE0A4E176C}"/>
          </ac:spMkLst>
        </pc:spChg>
        <pc:spChg chg="mod ord">
          <ac:chgData name="Wood, Emma" userId="3738abb5-28bc-4241-9c69-46c2c7715ade" providerId="ADAL" clId="{3B92BB7F-7E00-4248-B36F-307B85301E0F}" dt="2024-05-09T12:50:50.471" v="1588" actId="1076"/>
          <ac:spMkLst>
            <pc:docMk/>
            <pc:sldMk cId="3340769361" sldId="342"/>
            <ac:spMk id="18" creationId="{B7905C60-E975-D4DD-B94D-DBA636FC9EE0}"/>
          </ac:spMkLst>
        </pc:spChg>
        <pc:spChg chg="mod ord">
          <ac:chgData name="Wood, Emma" userId="3738abb5-28bc-4241-9c69-46c2c7715ade" providerId="ADAL" clId="{3B92BB7F-7E00-4248-B36F-307B85301E0F}" dt="2024-05-09T12:50:53.346" v="1589" actId="14100"/>
          <ac:spMkLst>
            <pc:docMk/>
            <pc:sldMk cId="3340769361" sldId="342"/>
            <ac:spMk id="19" creationId="{71CC6B8D-0CFA-D83B-A22E-444B4C3FAA8B}"/>
          </ac:spMkLst>
        </pc:spChg>
        <pc:picChg chg="add mod">
          <ac:chgData name="Wood, Emma" userId="3738abb5-28bc-4241-9c69-46c2c7715ade" providerId="ADAL" clId="{3B92BB7F-7E00-4248-B36F-307B85301E0F}" dt="2024-05-09T12:42:46.212" v="1552" actId="14100"/>
          <ac:picMkLst>
            <pc:docMk/>
            <pc:sldMk cId="3340769361" sldId="342"/>
            <ac:picMk id="7" creationId="{B764ED57-A77F-D77F-59E5-45B65AAA2B41}"/>
          </ac:picMkLst>
        </pc:picChg>
        <pc:picChg chg="add mod">
          <ac:chgData name="Wood, Emma" userId="3738abb5-28bc-4241-9c69-46c2c7715ade" providerId="ADAL" clId="{3B92BB7F-7E00-4248-B36F-307B85301E0F}" dt="2024-05-09T12:42:24.080" v="1544" actId="1076"/>
          <ac:picMkLst>
            <pc:docMk/>
            <pc:sldMk cId="3340769361" sldId="342"/>
            <ac:picMk id="9" creationId="{72BC5B99-256A-1AF9-8901-09DE0DB52BBD}"/>
          </ac:picMkLst>
        </pc:picChg>
        <pc:picChg chg="add mod">
          <ac:chgData name="Wood, Emma" userId="3738abb5-28bc-4241-9c69-46c2c7715ade" providerId="ADAL" clId="{3B92BB7F-7E00-4248-B36F-307B85301E0F}" dt="2024-05-09T12:50:12.901" v="1578" actId="1076"/>
          <ac:picMkLst>
            <pc:docMk/>
            <pc:sldMk cId="3340769361" sldId="342"/>
            <ac:picMk id="11" creationId="{835C996D-5125-065C-1831-98E88961A203}"/>
          </ac:picMkLst>
        </pc:picChg>
      </pc:sldChg>
      <pc:sldChg chg="addSp delSp modSp mod modNotesTx">
        <pc:chgData name="Wood, Emma" userId="3738abb5-28bc-4241-9c69-46c2c7715ade" providerId="ADAL" clId="{3B92BB7F-7E00-4248-B36F-307B85301E0F}" dt="2024-05-09T14:29:51.524" v="2019" actId="478"/>
        <pc:sldMkLst>
          <pc:docMk/>
          <pc:sldMk cId="3169790180" sldId="343"/>
        </pc:sldMkLst>
        <pc:spChg chg="add del mod">
          <ac:chgData name="Wood, Emma" userId="3738abb5-28bc-4241-9c69-46c2c7715ade" providerId="ADAL" clId="{3B92BB7F-7E00-4248-B36F-307B85301E0F}" dt="2024-05-09T14:29:51.524" v="2019" actId="478"/>
          <ac:spMkLst>
            <pc:docMk/>
            <pc:sldMk cId="3169790180" sldId="343"/>
            <ac:spMk id="3" creationId="{B9D2BFD3-B2A3-A135-71AA-568397F44BCD}"/>
          </ac:spMkLst>
        </pc:spChg>
        <pc:spChg chg="mod">
          <ac:chgData name="Wood, Emma" userId="3738abb5-28bc-4241-9c69-46c2c7715ade" providerId="ADAL" clId="{3B92BB7F-7E00-4248-B36F-307B85301E0F}" dt="2024-05-01T10:26:52.523" v="1264" actId="11"/>
          <ac:spMkLst>
            <pc:docMk/>
            <pc:sldMk cId="3169790180" sldId="343"/>
            <ac:spMk id="8" creationId="{9D2E8C16-2827-742B-68C4-CF373FCA97C1}"/>
          </ac:spMkLst>
        </pc:spChg>
      </pc:sldChg>
      <pc:sldChg chg="addSp delSp modSp mod modNotesTx">
        <pc:chgData name="Wood, Emma" userId="3738abb5-28bc-4241-9c69-46c2c7715ade" providerId="ADAL" clId="{3B92BB7F-7E00-4248-B36F-307B85301E0F}" dt="2024-05-09T14:16:59.064" v="1991" actId="1582"/>
        <pc:sldMkLst>
          <pc:docMk/>
          <pc:sldMk cId="2799131530" sldId="344"/>
        </pc:sldMkLst>
        <pc:spChg chg="add mod">
          <ac:chgData name="Wood, Emma" userId="3738abb5-28bc-4241-9c69-46c2c7715ade" providerId="ADAL" clId="{3B92BB7F-7E00-4248-B36F-307B85301E0F}" dt="2024-05-01T10:35:16.961" v="1364" actId="1076"/>
          <ac:spMkLst>
            <pc:docMk/>
            <pc:sldMk cId="2799131530" sldId="344"/>
            <ac:spMk id="3" creationId="{F48AB3BE-B595-DD84-128E-413F24C2CD17}"/>
          </ac:spMkLst>
        </pc:spChg>
        <pc:spChg chg="mod">
          <ac:chgData name="Wood, Emma" userId="3738abb5-28bc-4241-9c69-46c2c7715ade" providerId="ADAL" clId="{3B92BB7F-7E00-4248-B36F-307B85301E0F}" dt="2024-05-01T10:36:23.439" v="1381" actId="14100"/>
          <ac:spMkLst>
            <pc:docMk/>
            <pc:sldMk cId="2799131530" sldId="344"/>
            <ac:spMk id="6" creationId="{4FBE7B76-9E1C-21AF-2306-19E5F6B0B1B8}"/>
          </ac:spMkLst>
        </pc:spChg>
        <pc:spChg chg="add del mod">
          <ac:chgData name="Wood, Emma" userId="3738abb5-28bc-4241-9c69-46c2c7715ade" providerId="ADAL" clId="{3B92BB7F-7E00-4248-B36F-307B85301E0F}" dt="2024-05-08T15:41:12.797" v="1455" actId="478"/>
          <ac:spMkLst>
            <pc:docMk/>
            <pc:sldMk cId="2799131530" sldId="344"/>
            <ac:spMk id="7" creationId="{09B709F1-5F51-2EE0-7299-05723EE06E9C}"/>
          </ac:spMkLst>
        </pc:spChg>
        <pc:spChg chg="del mod">
          <ac:chgData name="Wood, Emma" userId="3738abb5-28bc-4241-9c69-46c2c7715ade" providerId="ADAL" clId="{3B92BB7F-7E00-4248-B36F-307B85301E0F}" dt="2024-05-01T10:35:10.023" v="1363" actId="478"/>
          <ac:spMkLst>
            <pc:docMk/>
            <pc:sldMk cId="2799131530" sldId="344"/>
            <ac:spMk id="9" creationId="{FE5FA687-C3E9-4A5B-044E-8C4E33A61CB9}"/>
          </ac:spMkLst>
        </pc:spChg>
        <pc:spChg chg="del mod">
          <ac:chgData name="Wood, Emma" userId="3738abb5-28bc-4241-9c69-46c2c7715ade" providerId="ADAL" clId="{3B92BB7F-7E00-4248-B36F-307B85301E0F}" dt="2024-04-26T13:25:09.240" v="809" actId="478"/>
          <ac:spMkLst>
            <pc:docMk/>
            <pc:sldMk cId="2799131530" sldId="344"/>
            <ac:spMk id="1030" creationId="{D3C1D63F-4590-22C3-B6F7-FE19B7DDE0B2}"/>
          </ac:spMkLst>
        </pc:spChg>
        <pc:picChg chg="add mod">
          <ac:chgData name="Wood, Emma" userId="3738abb5-28bc-4241-9c69-46c2c7715ade" providerId="ADAL" clId="{3B92BB7F-7E00-4248-B36F-307B85301E0F}" dt="2024-05-09T14:16:59.064" v="1991" actId="1582"/>
          <ac:picMkLst>
            <pc:docMk/>
            <pc:sldMk cId="2799131530" sldId="344"/>
            <ac:picMk id="8" creationId="{3D25512F-FA64-1D41-347B-013401D4065A}"/>
          </ac:picMkLst>
        </pc:picChg>
        <pc:picChg chg="add del mod">
          <ac:chgData name="Wood, Emma" userId="3738abb5-28bc-4241-9c69-46c2c7715ade" providerId="ADAL" clId="{3B92BB7F-7E00-4248-B36F-307B85301E0F}" dt="2024-05-08T15:42:02.050" v="1460" actId="478"/>
          <ac:picMkLst>
            <pc:docMk/>
            <pc:sldMk cId="2799131530" sldId="344"/>
            <ac:picMk id="9" creationId="{F2210E0E-4D64-F4EE-56A5-DC339E166400}"/>
          </ac:picMkLst>
        </pc:picChg>
        <pc:picChg chg="del mod">
          <ac:chgData name="Wood, Emma" userId="3738abb5-28bc-4241-9c69-46c2c7715ade" providerId="ADAL" clId="{3B92BB7F-7E00-4248-B36F-307B85301E0F}" dt="2024-05-08T15:41:09.753" v="1454" actId="478"/>
          <ac:picMkLst>
            <pc:docMk/>
            <pc:sldMk cId="2799131530" sldId="344"/>
            <ac:picMk id="1026" creationId="{05B4FAA5-DAE7-D708-7B2A-E5BB42D4408A}"/>
          </ac:picMkLst>
        </pc:picChg>
      </pc:sldChg>
      <pc:sldChg chg="addSp delSp modSp mod modNotesTx">
        <pc:chgData name="Wood, Emma" userId="3738abb5-28bc-4241-9c69-46c2c7715ade" providerId="ADAL" clId="{3B92BB7F-7E00-4248-B36F-307B85301E0F}" dt="2024-05-09T14:27:52.920" v="2006" actId="20577"/>
        <pc:sldMkLst>
          <pc:docMk/>
          <pc:sldMk cId="1407367668" sldId="345"/>
        </pc:sldMkLst>
        <pc:spChg chg="del mod">
          <ac:chgData name="Wood, Emma" userId="3738abb5-28bc-4241-9c69-46c2c7715ade" providerId="ADAL" clId="{3B92BB7F-7E00-4248-B36F-307B85301E0F}" dt="2024-05-08T15:41:37.015" v="1456" actId="931"/>
          <ac:spMkLst>
            <pc:docMk/>
            <pc:sldMk cId="1407367668" sldId="345"/>
            <ac:spMk id="3" creationId="{98FC3AA9-4E6E-BBBB-D796-2C80B0940F0D}"/>
          </ac:spMkLst>
        </pc:spChg>
        <pc:spChg chg="mod">
          <ac:chgData name="Wood, Emma" userId="3738abb5-28bc-4241-9c69-46c2c7715ade" providerId="ADAL" clId="{3B92BB7F-7E00-4248-B36F-307B85301E0F}" dt="2024-05-01T10:36:36.193" v="1383" actId="1076"/>
          <ac:spMkLst>
            <pc:docMk/>
            <pc:sldMk cId="1407367668" sldId="345"/>
            <ac:spMk id="6" creationId="{4FBE7B76-9E1C-21AF-2306-19E5F6B0B1B8}"/>
          </ac:spMkLst>
        </pc:spChg>
        <pc:spChg chg="mod">
          <ac:chgData name="Wood, Emma" userId="3738abb5-28bc-4241-9c69-46c2c7715ade" providerId="ADAL" clId="{3B92BB7F-7E00-4248-B36F-307B85301E0F}" dt="2024-05-01T10:36:10.916" v="1378" actId="1076"/>
          <ac:spMkLst>
            <pc:docMk/>
            <pc:sldMk cId="1407367668" sldId="345"/>
            <ac:spMk id="9" creationId="{FE5FA687-C3E9-4A5B-044E-8C4E33A61CB9}"/>
          </ac:spMkLst>
        </pc:spChg>
        <pc:spChg chg="add del mod">
          <ac:chgData name="Wood, Emma" userId="3738abb5-28bc-4241-9c69-46c2c7715ade" providerId="ADAL" clId="{3B92BB7F-7E00-4248-B36F-307B85301E0F}" dt="2024-05-08T15:42:24.085" v="1463" actId="931"/>
          <ac:spMkLst>
            <pc:docMk/>
            <pc:sldMk cId="1407367668" sldId="345"/>
            <ac:spMk id="10" creationId="{368DBA5D-C704-2BAB-910A-B19655A256D4}"/>
          </ac:spMkLst>
        </pc:spChg>
        <pc:picChg chg="add del mod modCrop">
          <ac:chgData name="Wood, Emma" userId="3738abb5-28bc-4241-9c69-46c2c7715ade" providerId="ADAL" clId="{3B92BB7F-7E00-4248-B36F-307B85301E0F}" dt="2024-05-08T15:42:12.815" v="1461" actId="478"/>
          <ac:picMkLst>
            <pc:docMk/>
            <pc:sldMk cId="1407367668" sldId="345"/>
            <ac:picMk id="7" creationId="{F6FE1709-68BF-6876-2AC6-75F7102BCB9A}"/>
          </ac:picMkLst>
        </pc:picChg>
        <pc:picChg chg="add mod modCrop">
          <ac:chgData name="Wood, Emma" userId="3738abb5-28bc-4241-9c69-46c2c7715ade" providerId="ADAL" clId="{3B92BB7F-7E00-4248-B36F-307B85301E0F}" dt="2024-05-09T14:16:29.893" v="1988" actId="1076"/>
          <ac:picMkLst>
            <pc:docMk/>
            <pc:sldMk cId="1407367668" sldId="345"/>
            <ac:picMk id="12" creationId="{818C1E87-D6CB-5205-3EDB-160C208419EC}"/>
          </ac:picMkLst>
        </pc:picChg>
      </pc:sldChg>
      <pc:sldChg chg="addSp delSp modSp mod modNotesTx">
        <pc:chgData name="Wood, Emma" userId="3738abb5-28bc-4241-9c69-46c2c7715ade" providerId="ADAL" clId="{3B92BB7F-7E00-4248-B36F-307B85301E0F}" dt="2024-05-09T14:29:05.048" v="2018" actId="20577"/>
        <pc:sldMkLst>
          <pc:docMk/>
          <pc:sldMk cId="2860878529" sldId="346"/>
        </pc:sldMkLst>
        <pc:spChg chg="add mod">
          <ac:chgData name="Wood, Emma" userId="3738abb5-28bc-4241-9c69-46c2c7715ade" providerId="ADAL" clId="{3B92BB7F-7E00-4248-B36F-307B85301E0F}" dt="2024-05-01T10:35:50.743" v="1376" actId="14100"/>
          <ac:spMkLst>
            <pc:docMk/>
            <pc:sldMk cId="2860878529" sldId="346"/>
            <ac:spMk id="3" creationId="{A0377310-E982-AC53-2A30-C2EE0FBF1901}"/>
          </ac:spMkLst>
        </pc:spChg>
        <pc:spChg chg="mod">
          <ac:chgData name="Wood, Emma" userId="3738abb5-28bc-4241-9c69-46c2c7715ade" providerId="ADAL" clId="{3B92BB7F-7E00-4248-B36F-307B85301E0F}" dt="2024-05-01T10:18:28.914" v="1153" actId="20577"/>
          <ac:spMkLst>
            <pc:docMk/>
            <pc:sldMk cId="2860878529" sldId="346"/>
            <ac:spMk id="6" creationId="{4FBE7B76-9E1C-21AF-2306-19E5F6B0B1B8}"/>
          </ac:spMkLst>
        </pc:spChg>
        <pc:spChg chg="add del mod">
          <ac:chgData name="Wood, Emma" userId="3738abb5-28bc-4241-9c69-46c2c7715ade" providerId="ADAL" clId="{3B92BB7F-7E00-4248-B36F-307B85301E0F}" dt="2024-05-08T15:47:21.051" v="1470" actId="931"/>
          <ac:spMkLst>
            <pc:docMk/>
            <pc:sldMk cId="2860878529" sldId="346"/>
            <ac:spMk id="8" creationId="{A7ACD7F3-B7E3-CA15-1217-D2266512E8DF}"/>
          </ac:spMkLst>
        </pc:spChg>
        <pc:spChg chg="del mod">
          <ac:chgData name="Wood, Emma" userId="3738abb5-28bc-4241-9c69-46c2c7715ade" providerId="ADAL" clId="{3B92BB7F-7E00-4248-B36F-307B85301E0F}" dt="2024-05-01T10:35:40.095" v="1372" actId="478"/>
          <ac:spMkLst>
            <pc:docMk/>
            <pc:sldMk cId="2860878529" sldId="346"/>
            <ac:spMk id="9" creationId="{FE5FA687-C3E9-4A5B-044E-8C4E33A61CB9}"/>
          </ac:spMkLst>
        </pc:spChg>
        <pc:spChg chg="add del mod">
          <ac:chgData name="Wood, Emma" userId="3738abb5-28bc-4241-9c69-46c2c7715ade" providerId="ADAL" clId="{3B92BB7F-7E00-4248-B36F-307B85301E0F}" dt="2024-05-08T15:47:57.896" v="1473" actId="931"/>
          <ac:spMkLst>
            <pc:docMk/>
            <pc:sldMk cId="2860878529" sldId="346"/>
            <ac:spMk id="12" creationId="{4A535665-4ABE-0078-7076-BE259BC80A54}"/>
          </ac:spMkLst>
        </pc:spChg>
        <pc:picChg chg="del mod">
          <ac:chgData name="Wood, Emma" userId="3738abb5-28bc-4241-9c69-46c2c7715ade" providerId="ADAL" clId="{3B92BB7F-7E00-4248-B36F-307B85301E0F}" dt="2024-05-08T15:47:14.024" v="1468" actId="478"/>
          <ac:picMkLst>
            <pc:docMk/>
            <pc:sldMk cId="2860878529" sldId="346"/>
            <ac:picMk id="7" creationId="{2C0B0E63-0DAE-862C-B3C3-D31211713951}"/>
          </ac:picMkLst>
        </pc:picChg>
        <pc:picChg chg="add del mod">
          <ac:chgData name="Wood, Emma" userId="3738abb5-28bc-4241-9c69-46c2c7715ade" providerId="ADAL" clId="{3B92BB7F-7E00-4248-B36F-307B85301E0F}" dt="2024-05-08T15:47:48.995" v="1471" actId="478"/>
          <ac:picMkLst>
            <pc:docMk/>
            <pc:sldMk cId="2860878529" sldId="346"/>
            <ac:picMk id="10" creationId="{54DEC178-5714-AF73-E12A-F6C905FFD11A}"/>
          </ac:picMkLst>
        </pc:picChg>
        <pc:picChg chg="add mod modCrop">
          <ac:chgData name="Wood, Emma" userId="3738abb5-28bc-4241-9c69-46c2c7715ade" providerId="ADAL" clId="{3B92BB7F-7E00-4248-B36F-307B85301E0F}" dt="2024-05-08T15:48:16.663" v="1474" actId="18131"/>
          <ac:picMkLst>
            <pc:docMk/>
            <pc:sldMk cId="2860878529" sldId="346"/>
            <ac:picMk id="14" creationId="{4FB4073A-E669-7036-3BBA-2C691EED9D62}"/>
          </ac:picMkLst>
        </pc:picChg>
      </pc:sldChg>
      <pc:sldChg chg="addSp delSp modSp mod modNotesTx">
        <pc:chgData name="Wood, Emma" userId="3738abb5-28bc-4241-9c69-46c2c7715ade" providerId="ADAL" clId="{3B92BB7F-7E00-4248-B36F-307B85301E0F}" dt="2024-05-08T15:43:29.583" v="1467" actId="18131"/>
        <pc:sldMkLst>
          <pc:docMk/>
          <pc:sldMk cId="3184089022" sldId="347"/>
        </pc:sldMkLst>
        <pc:spChg chg="del">
          <ac:chgData name="Wood, Emma" userId="3738abb5-28bc-4241-9c69-46c2c7715ade" providerId="ADAL" clId="{3B92BB7F-7E00-4248-B36F-307B85301E0F}" dt="2024-05-08T15:43:13.501" v="1465" actId="931"/>
          <ac:spMkLst>
            <pc:docMk/>
            <pc:sldMk cId="3184089022" sldId="347"/>
            <ac:spMk id="3" creationId="{98FC3AA9-4E6E-BBBB-D796-2C80B0940F0D}"/>
          </ac:spMkLst>
        </pc:spChg>
        <pc:spChg chg="mod">
          <ac:chgData name="Wood, Emma" userId="3738abb5-28bc-4241-9c69-46c2c7715ade" providerId="ADAL" clId="{3B92BB7F-7E00-4248-B36F-307B85301E0F}" dt="2024-05-01T10:19:46.181" v="1186" actId="20577"/>
          <ac:spMkLst>
            <pc:docMk/>
            <pc:sldMk cId="3184089022" sldId="347"/>
            <ac:spMk id="6" creationId="{4FBE7B76-9E1C-21AF-2306-19E5F6B0B1B8}"/>
          </ac:spMkLst>
        </pc:spChg>
        <pc:spChg chg="mod">
          <ac:chgData name="Wood, Emma" userId="3738abb5-28bc-4241-9c69-46c2c7715ade" providerId="ADAL" clId="{3B92BB7F-7E00-4248-B36F-307B85301E0F}" dt="2024-05-01T10:26:11.127" v="1258" actId="14100"/>
          <ac:spMkLst>
            <pc:docMk/>
            <pc:sldMk cId="3184089022" sldId="347"/>
            <ac:spMk id="9" creationId="{FE5FA687-C3E9-4A5B-044E-8C4E33A61CB9}"/>
          </ac:spMkLst>
        </pc:spChg>
        <pc:picChg chg="add mod modCrop">
          <ac:chgData name="Wood, Emma" userId="3738abb5-28bc-4241-9c69-46c2c7715ade" providerId="ADAL" clId="{3B92BB7F-7E00-4248-B36F-307B85301E0F}" dt="2024-05-08T15:43:29.583" v="1467" actId="18131"/>
          <ac:picMkLst>
            <pc:docMk/>
            <pc:sldMk cId="3184089022" sldId="347"/>
            <ac:picMk id="7" creationId="{B6695DFD-41A3-EC76-639F-E9A427E2929C}"/>
          </ac:picMkLst>
        </pc:picChg>
      </pc:sldChg>
      <pc:sldChg chg="addSp delSp modSp mod modNotesTx">
        <pc:chgData name="Wood, Emma" userId="3738abb5-28bc-4241-9c69-46c2c7715ade" providerId="ADAL" clId="{3B92BB7F-7E00-4248-B36F-307B85301E0F}" dt="2024-05-09T14:26:23.130" v="2002" actId="20577"/>
        <pc:sldMkLst>
          <pc:docMk/>
          <pc:sldMk cId="2884886356" sldId="348"/>
        </pc:sldMkLst>
        <pc:spChg chg="add mod">
          <ac:chgData name="Wood, Emma" userId="3738abb5-28bc-4241-9c69-46c2c7715ade" providerId="ADAL" clId="{3B92BB7F-7E00-4248-B36F-307B85301E0F}" dt="2024-05-01T10:37:47.976" v="1397" actId="14100"/>
          <ac:spMkLst>
            <pc:docMk/>
            <pc:sldMk cId="2884886356" sldId="348"/>
            <ac:spMk id="3" creationId="{0F42AAE5-C90E-C597-64DE-4C8B8E6B3AF2}"/>
          </ac:spMkLst>
        </pc:spChg>
        <pc:spChg chg="mod">
          <ac:chgData name="Wood, Emma" userId="3738abb5-28bc-4241-9c69-46c2c7715ade" providerId="ADAL" clId="{3B92BB7F-7E00-4248-B36F-307B85301E0F}" dt="2024-05-01T10:31:04.322" v="1349" actId="1076"/>
          <ac:spMkLst>
            <pc:docMk/>
            <pc:sldMk cId="2884886356" sldId="348"/>
            <ac:spMk id="6" creationId="{4FBE7B76-9E1C-21AF-2306-19E5F6B0B1B8}"/>
          </ac:spMkLst>
        </pc:spChg>
        <pc:spChg chg="add del mod">
          <ac:chgData name="Wood, Emma" userId="3738abb5-28bc-4241-9c69-46c2c7715ade" providerId="ADAL" clId="{3B92BB7F-7E00-4248-B36F-307B85301E0F}" dt="2024-05-08T15:40:53.087" v="1452" actId="931"/>
          <ac:spMkLst>
            <pc:docMk/>
            <pc:sldMk cId="2884886356" sldId="348"/>
            <ac:spMk id="8" creationId="{F87D0530-EDDF-961E-7867-2A0C560AA286}"/>
          </ac:spMkLst>
        </pc:spChg>
        <pc:spChg chg="del mod">
          <ac:chgData name="Wood, Emma" userId="3738abb5-28bc-4241-9c69-46c2c7715ade" providerId="ADAL" clId="{3B92BB7F-7E00-4248-B36F-307B85301E0F}" dt="2024-05-01T10:37:15.390" v="1389" actId="478"/>
          <ac:spMkLst>
            <pc:docMk/>
            <pc:sldMk cId="2884886356" sldId="348"/>
            <ac:spMk id="11" creationId="{81B9AAE6-393C-572D-A343-08732CF2AAA4}"/>
          </ac:spMkLst>
        </pc:spChg>
        <pc:picChg chg="del mod">
          <ac:chgData name="Wood, Emma" userId="3738abb5-28bc-4241-9c69-46c2c7715ade" providerId="ADAL" clId="{3B92BB7F-7E00-4248-B36F-307B85301E0F}" dt="2024-05-08T15:40:25.643" v="1449" actId="478"/>
          <ac:picMkLst>
            <pc:docMk/>
            <pc:sldMk cId="2884886356" sldId="348"/>
            <ac:picMk id="7" creationId="{C1D1A3C5-9C14-E348-F358-CFBE0A67D6F7}"/>
          </ac:picMkLst>
        </pc:picChg>
        <pc:picChg chg="add mod modCrop">
          <ac:chgData name="Wood, Emma" userId="3738abb5-28bc-4241-9c69-46c2c7715ade" providerId="ADAL" clId="{3B92BB7F-7E00-4248-B36F-307B85301E0F}" dt="2024-05-08T15:41:03.463" v="1453" actId="18131"/>
          <ac:picMkLst>
            <pc:docMk/>
            <pc:sldMk cId="2884886356" sldId="348"/>
            <ac:picMk id="10" creationId="{8343C151-D314-3080-5CA1-22AC63EB62AB}"/>
          </ac:picMkLst>
        </pc:picChg>
      </pc:sldChg>
      <pc:sldChg chg="del">
        <pc:chgData name="Wood, Emma" userId="3738abb5-28bc-4241-9c69-46c2c7715ade" providerId="ADAL" clId="{3B92BB7F-7E00-4248-B36F-307B85301E0F}" dt="2024-04-26T13:46:21.494" v="867" actId="47"/>
        <pc:sldMkLst>
          <pc:docMk/>
          <pc:sldMk cId="4215463204" sldId="349"/>
        </pc:sldMkLst>
      </pc:sldChg>
      <pc:sldChg chg="addSp delSp modSp">
        <pc:chgData name="Wood, Emma" userId="3738abb5-28bc-4241-9c69-46c2c7715ade" providerId="ADAL" clId="{3B92BB7F-7E00-4248-B36F-307B85301E0F}" dt="2024-04-29T12:55:09.966" v="945" actId="1076"/>
        <pc:sldMkLst>
          <pc:docMk/>
          <pc:sldMk cId="2907861477" sldId="350"/>
        </pc:sldMkLst>
        <pc:picChg chg="add del mod">
          <ac:chgData name="Wood, Emma" userId="3738abb5-28bc-4241-9c69-46c2c7715ade" providerId="ADAL" clId="{3B92BB7F-7E00-4248-B36F-307B85301E0F}" dt="2024-04-29T12:53:46.807" v="935" actId="478"/>
          <ac:picMkLst>
            <pc:docMk/>
            <pc:sldMk cId="2907861477" sldId="350"/>
            <ac:picMk id="2" creationId="{8FD2D2A3-7650-3E5B-777C-E4A56C53C0FA}"/>
          </ac:picMkLst>
        </pc:picChg>
        <pc:picChg chg="add mod">
          <ac:chgData name="Wood, Emma" userId="3738abb5-28bc-4241-9c69-46c2c7715ade" providerId="ADAL" clId="{3B92BB7F-7E00-4248-B36F-307B85301E0F}" dt="2024-04-29T12:55:09.966" v="945" actId="1076"/>
          <ac:picMkLst>
            <pc:docMk/>
            <pc:sldMk cId="2907861477" sldId="350"/>
            <ac:picMk id="3" creationId="{B2953328-9C47-C031-A2BC-6F4BD7D5935C}"/>
          </ac:picMkLst>
        </pc:picChg>
        <pc:picChg chg="del mod">
          <ac:chgData name="Wood, Emma" userId="3738abb5-28bc-4241-9c69-46c2c7715ade" providerId="ADAL" clId="{3B92BB7F-7E00-4248-B36F-307B85301E0F}" dt="2024-04-29T12:54:55.383" v="939" actId="478"/>
          <ac:picMkLst>
            <pc:docMk/>
            <pc:sldMk cId="2907861477" sldId="350"/>
            <ac:picMk id="1026" creationId="{33E4CDDA-C8FF-0B29-3D65-C08CB9708305}"/>
          </ac:picMkLst>
        </pc:picChg>
      </pc:sldChg>
      <pc:sldChg chg="addSp delSp modSp mod modNotesTx">
        <pc:chgData name="Wood, Emma" userId="3738abb5-28bc-4241-9c69-46c2c7715ade" providerId="ADAL" clId="{3B92BB7F-7E00-4248-B36F-307B85301E0F}" dt="2024-05-09T14:23:52.760" v="1995" actId="20577"/>
        <pc:sldMkLst>
          <pc:docMk/>
          <pc:sldMk cId="3094937334" sldId="351"/>
        </pc:sldMkLst>
        <pc:spChg chg="mod">
          <ac:chgData name="Wood, Emma" userId="3738abb5-28bc-4241-9c69-46c2c7715ade" providerId="ADAL" clId="{3B92BB7F-7E00-4248-B36F-307B85301E0F}" dt="2024-04-26T13:22:03.738" v="784" actId="20577"/>
          <ac:spMkLst>
            <pc:docMk/>
            <pc:sldMk cId="3094937334" sldId="351"/>
            <ac:spMk id="6" creationId="{4FBE7B76-9E1C-21AF-2306-19E5F6B0B1B8}"/>
          </ac:spMkLst>
        </pc:spChg>
        <pc:spChg chg="add del mod">
          <ac:chgData name="Wood, Emma" userId="3738abb5-28bc-4241-9c69-46c2c7715ade" providerId="ADAL" clId="{3B92BB7F-7E00-4248-B36F-307B85301E0F}" dt="2024-04-29T12:51:35.379" v="898" actId="478"/>
          <ac:spMkLst>
            <pc:docMk/>
            <pc:sldMk cId="3094937334" sldId="351"/>
            <ac:spMk id="9" creationId="{FBEE6165-3BC7-F98B-1ACC-FA5ECBD932B8}"/>
          </ac:spMkLst>
        </pc:spChg>
        <pc:picChg chg="del">
          <ac:chgData name="Wood, Emma" userId="3738abb5-28bc-4241-9c69-46c2c7715ade" providerId="ADAL" clId="{3B92BB7F-7E00-4248-B36F-307B85301E0F}" dt="2024-04-29T12:55:17.214" v="946" actId="478"/>
          <ac:picMkLst>
            <pc:docMk/>
            <pc:sldMk cId="3094937334" sldId="351"/>
            <ac:picMk id="2" creationId="{C0562CC8-4B66-729D-5736-274230DAA04A}"/>
          </ac:picMkLst>
        </pc:picChg>
        <pc:picChg chg="del">
          <ac:chgData name="Wood, Emma" userId="3738abb5-28bc-4241-9c69-46c2c7715ade" providerId="ADAL" clId="{3B92BB7F-7E00-4248-B36F-307B85301E0F}" dt="2024-04-29T12:51:34.255" v="897" actId="478"/>
          <ac:picMkLst>
            <pc:docMk/>
            <pc:sldMk cId="3094937334" sldId="351"/>
            <ac:picMk id="7" creationId="{6A8BDB22-5C26-A495-C558-168422C392C4}"/>
          </ac:picMkLst>
        </pc:picChg>
        <pc:picChg chg="add del mod">
          <ac:chgData name="Wood, Emma" userId="3738abb5-28bc-4241-9c69-46c2c7715ade" providerId="ADAL" clId="{3B92BB7F-7E00-4248-B36F-307B85301E0F}" dt="2024-04-29T12:51:39.142" v="900" actId="478"/>
          <ac:picMkLst>
            <pc:docMk/>
            <pc:sldMk cId="3094937334" sldId="351"/>
            <ac:picMk id="10" creationId="{F9B7CD77-7C81-DC3A-D2D0-8B1834BEB30D}"/>
          </ac:picMkLst>
        </pc:picChg>
        <pc:picChg chg="add mod">
          <ac:chgData name="Wood, Emma" userId="3738abb5-28bc-4241-9c69-46c2c7715ade" providerId="ADAL" clId="{3B92BB7F-7E00-4248-B36F-307B85301E0F}" dt="2024-04-29T12:51:54.642" v="905" actId="1076"/>
          <ac:picMkLst>
            <pc:docMk/>
            <pc:sldMk cId="3094937334" sldId="351"/>
            <ac:picMk id="11" creationId="{3A9A9C81-BAD7-0081-812D-6668C4FC9E5B}"/>
          </ac:picMkLst>
        </pc:picChg>
        <pc:picChg chg="add mod">
          <ac:chgData name="Wood, Emma" userId="3738abb5-28bc-4241-9c69-46c2c7715ade" providerId="ADAL" clId="{3B92BB7F-7E00-4248-B36F-307B85301E0F}" dt="2024-04-29T12:57:07.442" v="970" actId="14100"/>
          <ac:picMkLst>
            <pc:docMk/>
            <pc:sldMk cId="3094937334" sldId="351"/>
            <ac:picMk id="13" creationId="{AAFD7227-0072-4081-2578-6BEC2AE46B74}"/>
          </ac:picMkLst>
        </pc:picChg>
        <pc:picChg chg="add del mod">
          <ac:chgData name="Wood, Emma" userId="3738abb5-28bc-4241-9c69-46c2c7715ade" providerId="ADAL" clId="{3B92BB7F-7E00-4248-B36F-307B85301E0F}" dt="2024-04-29T12:56:38.166" v="961" actId="478"/>
          <ac:picMkLst>
            <pc:docMk/>
            <pc:sldMk cId="3094937334" sldId="351"/>
            <ac:picMk id="2050" creationId="{715A68D4-A538-27C2-94FA-5C8BA04196CC}"/>
          </ac:picMkLst>
        </pc:picChg>
        <pc:cxnChg chg="mod ord">
          <ac:chgData name="Wood, Emma" userId="3738abb5-28bc-4241-9c69-46c2c7715ade" providerId="ADAL" clId="{3B92BB7F-7E00-4248-B36F-307B85301E0F}" dt="2024-04-29T12:57:11.524" v="971" actId="14100"/>
          <ac:cxnSpMkLst>
            <pc:docMk/>
            <pc:sldMk cId="3094937334" sldId="351"/>
            <ac:cxnSpMk id="4" creationId="{99B1BF70-CFE9-028B-1F2C-CBCB0B3EFEC1}"/>
          </ac:cxnSpMkLst>
        </pc:cxnChg>
      </pc:sldChg>
      <pc:sldChg chg="modSp mod">
        <pc:chgData name="Wood, Emma" userId="3738abb5-28bc-4241-9c69-46c2c7715ade" providerId="ADAL" clId="{3B92BB7F-7E00-4248-B36F-307B85301E0F}" dt="2024-04-29T12:52:18.645" v="927" actId="20577"/>
        <pc:sldMkLst>
          <pc:docMk/>
          <pc:sldMk cId="3698048237" sldId="352"/>
        </pc:sldMkLst>
        <pc:spChg chg="mod">
          <ac:chgData name="Wood, Emma" userId="3738abb5-28bc-4241-9c69-46c2c7715ade" providerId="ADAL" clId="{3B92BB7F-7E00-4248-B36F-307B85301E0F}" dt="2024-04-29T12:52:18.645" v="927" actId="20577"/>
          <ac:spMkLst>
            <pc:docMk/>
            <pc:sldMk cId="3698048237" sldId="352"/>
            <ac:spMk id="2" creationId="{2698D9E5-59E0-DEC9-C1BC-68E6A7A2497F}"/>
          </ac:spMkLst>
        </pc:spChg>
      </pc:sldChg>
      <pc:sldChg chg="modSp add del">
        <pc:chgData name="Wood, Emma" userId="3738abb5-28bc-4241-9c69-46c2c7715ade" providerId="ADAL" clId="{3B92BB7F-7E00-4248-B36F-307B85301E0F}" dt="2024-04-29T13:50:04.584" v="983" actId="47"/>
        <pc:sldMkLst>
          <pc:docMk/>
          <pc:sldMk cId="322312555" sldId="353"/>
        </pc:sldMkLst>
        <pc:picChg chg="mod">
          <ac:chgData name="Wood, Emma" userId="3738abb5-28bc-4241-9c69-46c2c7715ade" providerId="ADAL" clId="{3B92BB7F-7E00-4248-B36F-307B85301E0F}" dt="2024-04-29T12:56:33.356" v="960" actId="732"/>
          <ac:picMkLst>
            <pc:docMk/>
            <pc:sldMk cId="322312555" sldId="353"/>
            <ac:picMk id="3" creationId="{B2953328-9C47-C031-A2BC-6F4BD7D5935C}"/>
          </ac:picMkLst>
        </pc:picChg>
      </pc:sldChg>
      <pc:sldChg chg="addSp delSp modSp mod modNotesTx">
        <pc:chgData name="Wood, Emma" userId="3738abb5-28bc-4241-9c69-46c2c7715ade" providerId="ADAL" clId="{3B92BB7F-7E00-4248-B36F-307B85301E0F}" dt="2024-05-09T13:22:09.558" v="1961" actId="20577"/>
        <pc:sldMkLst>
          <pc:docMk/>
          <pc:sldMk cId="1105657031" sldId="353"/>
        </pc:sldMkLst>
        <pc:spChg chg="add mod">
          <ac:chgData name="Wood, Emma" userId="3738abb5-28bc-4241-9c69-46c2c7715ade" providerId="ADAL" clId="{3B92BB7F-7E00-4248-B36F-307B85301E0F}" dt="2024-05-09T13:18:04.767" v="1739" actId="1076"/>
          <ac:spMkLst>
            <pc:docMk/>
            <pc:sldMk cId="1105657031" sldId="353"/>
            <ac:spMk id="3" creationId="{F49D4D9D-2B48-C4DD-5875-98D958CC569A}"/>
          </ac:spMkLst>
        </pc:spChg>
        <pc:spChg chg="mod">
          <ac:chgData name="Wood, Emma" userId="3738abb5-28bc-4241-9c69-46c2c7715ade" providerId="ADAL" clId="{3B92BB7F-7E00-4248-B36F-307B85301E0F}" dt="2024-05-09T13:18:07.940" v="1740" actId="1076"/>
          <ac:spMkLst>
            <pc:docMk/>
            <pc:sldMk cId="1105657031" sldId="353"/>
            <ac:spMk id="6" creationId="{4FBE7B76-9E1C-21AF-2306-19E5F6B0B1B8}"/>
          </ac:spMkLst>
        </pc:spChg>
        <pc:spChg chg="del mod">
          <ac:chgData name="Wood, Emma" userId="3738abb5-28bc-4241-9c69-46c2c7715ade" providerId="ADAL" clId="{3B92BB7F-7E00-4248-B36F-307B85301E0F}" dt="2024-05-08T15:51:09.502" v="1501" actId="478"/>
          <ac:spMkLst>
            <pc:docMk/>
            <pc:sldMk cId="1105657031" sldId="353"/>
            <ac:spMk id="11" creationId="{81B9AAE6-393C-572D-A343-08732CF2AAA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2AF2C9-35B2-460E-8FF9-6E6858C3675A}" type="datetimeFigureOut">
              <a:rPr lang="en-GB" smtClean="0"/>
              <a:t>09/05/2024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526699-E148-466C-AFDB-5343868BE4F8}" type="slidenum">
              <a:rPr lang="en-GB" smtClean="0"/>
              <a:t>‹#›</a:t>
            </a:fld>
            <a:endParaRPr lang="en-GB"/>
          </a:p>
        </p:txBody>
      </p:sp>
    </p:spTree>
    <p:extLst>
      <p:ext uri="{BB962C8B-B14F-4D97-AF65-F5344CB8AC3E}">
        <p14:creationId xmlns:p14="http://schemas.microsoft.com/office/powerpoint/2010/main" val="3370404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This resource is designed to prepare children to take part in Archives Live: D-Day. </a:t>
            </a:r>
          </a:p>
        </p:txBody>
      </p:sp>
      <p:sp>
        <p:nvSpPr>
          <p:cNvPr id="4" name="Slide Number Placeholder 3"/>
          <p:cNvSpPr>
            <a:spLocks noGrp="1"/>
          </p:cNvSpPr>
          <p:nvPr>
            <p:ph type="sldNum" sz="quarter" idx="5"/>
          </p:nvPr>
        </p:nvSpPr>
        <p:spPr/>
        <p:txBody>
          <a:bodyPr/>
          <a:lstStyle/>
          <a:p>
            <a:fld id="{E8526699-E148-466C-AFDB-5343868BE4F8}" type="slidenum">
              <a:rPr lang="en-GB" smtClean="0"/>
              <a:t>1</a:t>
            </a:fld>
            <a:endParaRPr lang="en-GB"/>
          </a:p>
        </p:txBody>
      </p:sp>
    </p:spTree>
    <p:extLst>
      <p:ext uri="{BB962C8B-B14F-4D97-AF65-F5344CB8AC3E}">
        <p14:creationId xmlns:p14="http://schemas.microsoft.com/office/powerpoint/2010/main" val="1159996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a:solidFill>
                  <a:srgbClr val="080808"/>
                </a:solidFill>
                <a:effectLst/>
                <a:latin typeface="Open Sans" panose="020B0606030504020204" pitchFamily="34" charset="0"/>
                <a:ea typeface="Open Sans" panose="020B0606030504020204" pitchFamily="34" charset="0"/>
                <a:cs typeface="Open Sans" panose="020B0606030504020204" pitchFamily="34" charset="0"/>
              </a:rPr>
              <a:t>Ideas for feedback and discussion: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a:solidFill>
                  <a:srgbClr val="080808"/>
                </a:solidFill>
                <a:effectLst/>
                <a:latin typeface="Open Sans" panose="020B0606030504020204" pitchFamily="34" charset="0"/>
                <a:ea typeface="Open Sans" panose="020B0606030504020204" pitchFamily="34" charset="0"/>
                <a:cs typeface="Open Sans" panose="020B0606030504020204" pitchFamily="34" charset="0"/>
              </a:rPr>
              <a:t>1. Finding a suitable location/recruitment and training of soldiers/paratroopers. Planning which weapons to use and where. Checking the level of mines/barricades used on each beach.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a:solidFill>
                  <a:srgbClr val="080808"/>
                </a:solidFill>
                <a:effectLst/>
                <a:latin typeface="Open Sans" panose="020B0606030504020204" pitchFamily="34" charset="0"/>
                <a:ea typeface="Open Sans" panose="020B0606030504020204" pitchFamily="34" charset="0"/>
                <a:cs typeface="Open Sans" panose="020B0606030504020204" pitchFamily="34" charset="0"/>
              </a:rPr>
              <a:t>2. Using spies/fake information spreading.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a:solidFill>
                  <a:srgbClr val="080808"/>
                </a:solidFill>
                <a:effectLst/>
                <a:latin typeface="Open Sans" panose="020B0606030504020204" pitchFamily="34" charset="0"/>
                <a:ea typeface="Open Sans" panose="020B0606030504020204" pitchFamily="34" charset="0"/>
                <a:cs typeface="Open Sans" panose="020B0606030504020204" pitchFamily="34" charset="0"/>
              </a:rPr>
              <a:t>3. There were different roles during the invasion and the difficulties faced included treatment of injuries and facing strong defences on the beaches.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a:solidFill>
                <a:srgbClr val="080808"/>
              </a:solidFill>
              <a:effectLst/>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a:solidFill>
                  <a:srgbClr val="080808"/>
                </a:solidFill>
                <a:effectLst/>
                <a:latin typeface="Open Sans" panose="020B0606030504020204" pitchFamily="34" charset="0"/>
                <a:ea typeface="Open Sans" panose="020B0606030504020204" pitchFamily="34" charset="0"/>
                <a:cs typeface="Open Sans" panose="020B0606030504020204" pitchFamily="34" charset="0"/>
              </a:rPr>
              <a:t>Could then read through the information slides on each section. More information is in the teacher resource pack.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a:solidFill>
                <a:srgbClr val="080808"/>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526699-E148-466C-AFDB-5343868BE4F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5547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0">
                <a:effectLst/>
                <a:latin typeface="Open Sans" panose="020B0606030504020204" pitchFamily="34" charset="0"/>
                <a:ea typeface="Open Sans" panose="020B0606030504020204" pitchFamily="34" charset="0"/>
                <a:cs typeface="Arial" panose="020B0604020202020204" pitchFamily="34" charset="0"/>
              </a:rPr>
              <a:t>Planning had to be meticulous and needed to avoid the same mistakes as previous attempted invasions, such as the disastrous failed assault on Dieppe in 1942.</a:t>
            </a:r>
            <a:endParaRPr lang="en-GB" sz="1800" kern="100">
              <a:effectLst/>
              <a:latin typeface="Arial" panose="020B0604020202020204" pitchFamily="34" charset="0"/>
              <a:ea typeface="Calibri" panose="020F0502020204030204" pitchFamily="34" charset="0"/>
              <a:cs typeface="Arial" panose="020B0604020202020204" pitchFamily="34" charset="0"/>
            </a:endParaRPr>
          </a:p>
          <a:p>
            <a:r>
              <a:rPr lang="en-GB" sz="1800" kern="0">
                <a:effectLst/>
                <a:latin typeface="Open Sans" panose="020B0606030504020204" pitchFamily="34" charset="0"/>
                <a:ea typeface="Open Sans" panose="020B0606030504020204" pitchFamily="34" charset="0"/>
              </a:rPr>
              <a:t>The careful planning involved reconnaissance of the French coast and included using mini submarines known as X-Craft. Soldiers also secretly swam ashore tasked with taking samples of the sand on the proposed landing beaches. This was to make sure the beaches could handle the weight of the tanks, trucks and other vehicles that would take part in the invasion. </a:t>
            </a:r>
            <a:endParaRPr lang="en-GB"/>
          </a:p>
        </p:txBody>
      </p:sp>
      <p:sp>
        <p:nvSpPr>
          <p:cNvPr id="4" name="Slide Number Placeholder 3"/>
          <p:cNvSpPr>
            <a:spLocks noGrp="1"/>
          </p:cNvSpPr>
          <p:nvPr>
            <p:ph type="sldNum" sz="quarter" idx="5"/>
          </p:nvPr>
        </p:nvSpPr>
        <p:spPr/>
        <p:txBody>
          <a:bodyPr/>
          <a:lstStyle/>
          <a:p>
            <a:fld id="{E8526699-E148-466C-AFDB-5343868BE4F8}" type="slidenum">
              <a:rPr lang="en-GB" smtClean="0"/>
              <a:t>11</a:t>
            </a:fld>
            <a:endParaRPr lang="en-GB"/>
          </a:p>
        </p:txBody>
      </p:sp>
    </p:spTree>
    <p:extLst>
      <p:ext uri="{BB962C8B-B14F-4D97-AF65-F5344CB8AC3E}">
        <p14:creationId xmlns:p14="http://schemas.microsoft.com/office/powerpoint/2010/main" val="3080113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0">
                <a:effectLst/>
                <a:latin typeface="Open Sans" panose="020B0606030504020204" pitchFamily="34" charset="0"/>
                <a:ea typeface="Open Sans" panose="020B0606030504020204" pitchFamily="34" charset="0"/>
              </a:rPr>
              <a:t>The Germans knew that the Allies would plan an attack, but they believed it would concentrate on Calais, France. Calais was the closest French port to England. The Allies used various tactics to trick the Germans into thinking the landings would happen at Calais. They utilised their vast spy network in Occupied France. Many of these individuals acted as double agents. They helped divert the German army’s attention by spreading false information about possible invasion points.</a:t>
            </a:r>
            <a:endParaRPr lang="en-GB"/>
          </a:p>
        </p:txBody>
      </p:sp>
      <p:sp>
        <p:nvSpPr>
          <p:cNvPr id="4" name="Slide Number Placeholder 3"/>
          <p:cNvSpPr>
            <a:spLocks noGrp="1"/>
          </p:cNvSpPr>
          <p:nvPr>
            <p:ph type="sldNum" sz="quarter" idx="5"/>
          </p:nvPr>
        </p:nvSpPr>
        <p:spPr/>
        <p:txBody>
          <a:bodyPr/>
          <a:lstStyle/>
          <a:p>
            <a:fld id="{E8526699-E148-466C-AFDB-5343868BE4F8}" type="slidenum">
              <a:rPr lang="en-GB" smtClean="0"/>
              <a:t>12</a:t>
            </a:fld>
            <a:endParaRPr lang="en-GB"/>
          </a:p>
        </p:txBody>
      </p:sp>
    </p:spTree>
    <p:extLst>
      <p:ext uri="{BB962C8B-B14F-4D97-AF65-F5344CB8AC3E}">
        <p14:creationId xmlns:p14="http://schemas.microsoft.com/office/powerpoint/2010/main" val="1984947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0">
                <a:effectLst/>
                <a:latin typeface="Open Sans" panose="020B0606030504020204" pitchFamily="34" charset="0"/>
                <a:ea typeface="Open Sans" panose="020B0606030504020204" pitchFamily="34" charset="0"/>
                <a:cs typeface="Arial" panose="020B0604020202020204" pitchFamily="34" charset="0"/>
              </a:rPr>
              <a:t>On 5</a:t>
            </a:r>
            <a:r>
              <a:rPr lang="en-GB" sz="1800" kern="0" baseline="30000">
                <a:effectLst/>
                <a:latin typeface="Open Sans" panose="020B0606030504020204" pitchFamily="34" charset="0"/>
                <a:ea typeface="Open Sans" panose="020B0606030504020204" pitchFamily="34" charset="0"/>
                <a:cs typeface="Arial" panose="020B0604020202020204" pitchFamily="34" charset="0"/>
              </a:rPr>
              <a:t>th</a:t>
            </a:r>
            <a:r>
              <a:rPr lang="en-GB" sz="1800" kern="0">
                <a:effectLst/>
                <a:latin typeface="Open Sans" panose="020B0606030504020204" pitchFamily="34" charset="0"/>
                <a:ea typeface="Open Sans" panose="020B0606030504020204" pitchFamily="34" charset="0"/>
                <a:cs typeface="Arial" panose="020B0604020202020204" pitchFamily="34" charset="0"/>
              </a:rPr>
              <a:t> June a fleet of 3,000 landing craft, 2,500 other ships, and 500 naval vessels began to leave ports in England headed for France. That night thousands of men were dropped by parachute into the landing zone. Their task was to capture important towns, roads, and bridges in Normandy so that the soldiers from the beaches could make their way inland.</a:t>
            </a:r>
            <a:endParaRPr lang="en-GB" sz="1800"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kern="0">
                <a:effectLst/>
                <a:latin typeface="Open Sans" panose="020B0606030504020204" pitchFamily="34" charset="0"/>
                <a:ea typeface="Open Sans" panose="020B0606030504020204" pitchFamily="34" charset="0"/>
                <a:cs typeface="Arial" panose="020B0604020202020204" pitchFamily="34" charset="0"/>
              </a:rPr>
              <a:t>On the morning of 6th June the fleet of ships arrived at the Normandy coast. The landing craft were boats that could carry soldiers and tanks. These ships could land on the beaches, drop off their soldiers and tanks, and then return to the larger ships to bring back more men.</a:t>
            </a:r>
            <a:endParaRPr lang="en-GB" sz="1800" kern="100">
              <a:effectLst/>
              <a:latin typeface="Arial" panose="020B0604020202020204" pitchFamily="34" charset="0"/>
              <a:ea typeface="Calibri" panose="020F0502020204030204" pitchFamily="34" charset="0"/>
              <a:cs typeface="Arial" panose="020B0604020202020204" pitchFamily="34" charset="0"/>
            </a:endParaRPr>
          </a:p>
          <a:p>
            <a:r>
              <a:rPr lang="en-GB" sz="1800" kern="0">
                <a:effectLst/>
                <a:latin typeface="Open Sans" panose="020B0606030504020204" pitchFamily="34" charset="0"/>
                <a:ea typeface="Open Sans" panose="020B0606030504020204" pitchFamily="34" charset="0"/>
              </a:rPr>
              <a:t>The five beaches chosen as the sites of the landings were spread along a 30 mile (48km) stretch of coastline. British soldiers landed on Gold and Sword Beach, Canadian soldiers landed on Juno and the American soldiers landed on Omaha and Utah beaches.</a:t>
            </a:r>
          </a:p>
          <a:p>
            <a:r>
              <a:rPr lang="en-GB" sz="1800" b="0" i="0">
                <a:solidFill>
                  <a:srgbClr val="000000"/>
                </a:solidFill>
                <a:effectLst/>
                <a:latin typeface="Open Sans" panose="020B0606030504020204" pitchFamily="34" charset="0"/>
              </a:rPr>
              <a:t>Before the first soldiers landed on the beaches, Allied ships and planes fired at German forts. They hoped to destroy them, but some of the forts were so well built that the Germans were protected and were able to attack the Allies. </a:t>
            </a:r>
            <a:endParaRPr lang="en-GB" sz="1800" kern="0">
              <a:effectLst/>
              <a:latin typeface="Open Sans" panose="020B0606030504020204" pitchFamily="34" charset="0"/>
              <a:ea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0">
                <a:effectLst/>
                <a:latin typeface="Open Sans" panose="020B0606030504020204" pitchFamily="34" charset="0"/>
                <a:ea typeface="Open Sans" panose="020B0606030504020204" pitchFamily="34" charset="0"/>
                <a:cs typeface="Arial" panose="020B0604020202020204" pitchFamily="34" charset="0"/>
              </a:rPr>
              <a:t>On the British beaches the soldiers made good progress, they pushed inland. The Americans faced strong defences on one of their beaches and took longer than they had planned to move off the beach. However, by the end of the day all five beaches were in the hands of the Allies.</a:t>
            </a:r>
            <a:endParaRPr lang="en-GB" sz="1800" kern="100">
              <a:effectLst/>
              <a:latin typeface="Arial" panose="020B0604020202020204" pitchFamily="34" charset="0"/>
              <a:ea typeface="Calibri" panose="020F050202020403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E8526699-E148-466C-AFDB-5343868BE4F8}" type="slidenum">
              <a:rPr lang="en-GB" smtClean="0"/>
              <a:t>13</a:t>
            </a:fld>
            <a:endParaRPr lang="en-GB"/>
          </a:p>
        </p:txBody>
      </p:sp>
    </p:spTree>
    <p:extLst>
      <p:ext uri="{BB962C8B-B14F-4D97-AF65-F5344CB8AC3E}">
        <p14:creationId xmlns:p14="http://schemas.microsoft.com/office/powerpoint/2010/main" val="2699876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0">
                <a:effectLst/>
                <a:latin typeface="Open Sans" panose="020B0606030504020204" pitchFamily="34" charset="0"/>
                <a:ea typeface="Open Sans" panose="020B0606030504020204" pitchFamily="34" charset="0"/>
              </a:rPr>
              <a:t>The D-Day landings came at a high cost. More than 200,000 Allied soldiers had been killed or wounded by the end of Operation Overlord. The Germans suffered a similar number of casualties. There were insufficient numbers of medical staff to deal with the level of casualties. Those who were present, witnessed terrible scenes and tried desperately to save as many of the injured as they could. </a:t>
            </a:r>
          </a:p>
          <a:p>
            <a:pPr>
              <a:lnSpc>
                <a:spcPct val="107000"/>
              </a:lnSpc>
              <a:spcAft>
                <a:spcPts val="800"/>
              </a:spcAft>
            </a:pPr>
            <a:r>
              <a:rPr lang="en-GB" sz="1800" kern="0">
                <a:effectLst/>
                <a:latin typeface="Open Sans" panose="020B0606030504020204" pitchFamily="34" charset="0"/>
                <a:ea typeface="Open Sans" panose="020B0606030504020204" pitchFamily="34" charset="0"/>
                <a:cs typeface="Arial" panose="020B0604020202020204" pitchFamily="34" charset="0"/>
              </a:rPr>
              <a:t>As the battle raged on and the Allies moved inland towards Paris, many French civilians were also killed during bombing raids and battles. Although the war would continue for another year, D-Day was the beginning of the end for Nazi Germany. It is considered one of the most successful operations in military history. </a:t>
            </a:r>
            <a:endParaRPr lang="en-GB" sz="1800"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GB" sz="1800" kern="10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8526699-E148-466C-AFDB-5343868BE4F8}" type="slidenum">
              <a:rPr lang="en-GB" smtClean="0"/>
              <a:t>14</a:t>
            </a:fld>
            <a:endParaRPr lang="en-GB"/>
          </a:p>
        </p:txBody>
      </p:sp>
    </p:spTree>
    <p:extLst>
      <p:ext uri="{BB962C8B-B14F-4D97-AF65-F5344CB8AC3E}">
        <p14:creationId xmlns:p14="http://schemas.microsoft.com/office/powerpoint/2010/main" val="29180214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Key terms matching activity:</a:t>
            </a:r>
          </a:p>
          <a:p>
            <a:r>
              <a:rPr lang="en-GB"/>
              <a:t>Give students the key terms matching activity. They can do this individually or in pairs. This activity is designed to help with understanding key terms relating to D-Day operations.</a:t>
            </a:r>
          </a:p>
          <a:p>
            <a:endParaRPr lang="en-GB"/>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kern="0">
                <a:effectLst/>
                <a:latin typeface="Open Sans" panose="020B0606030504020204" pitchFamily="34" charset="0"/>
                <a:ea typeface="Open Sans" panose="020B0606030504020204" pitchFamily="34" charset="0"/>
                <a:cs typeface="Times New Roman" panose="02020603050405020304" pitchFamily="18" charset="0"/>
              </a:rPr>
              <a:t>Answers: </a:t>
            </a:r>
            <a:r>
              <a:rPr lang="en-GB" sz="1800" kern="0">
                <a:effectLst/>
                <a:latin typeface="Open Sans" panose="020B0606030504020204" pitchFamily="34" charset="0"/>
                <a:ea typeface="Open Sans" panose="020B0606030504020204" pitchFamily="34" charset="0"/>
                <a:cs typeface="Arial" panose="020B0604020202020204" pitchFamily="34" charset="0"/>
              </a:rPr>
              <a:t>1F, 2E, 3B, 4G, 5H, 6C, 7A, 8D</a:t>
            </a:r>
            <a:endParaRPr lang="en-GB" sz="1800" kern="10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8526699-E148-466C-AFDB-5343868BE4F8}" type="slidenum">
              <a:rPr lang="en-GB" smtClean="0"/>
              <a:t>15</a:t>
            </a:fld>
            <a:endParaRPr lang="en-GB"/>
          </a:p>
        </p:txBody>
      </p:sp>
    </p:spTree>
    <p:extLst>
      <p:ext uri="{BB962C8B-B14F-4D97-AF65-F5344CB8AC3E}">
        <p14:creationId xmlns:p14="http://schemas.microsoft.com/office/powerpoint/2010/main" val="311013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Students read this brief information about Major Logan Scott-Boden.</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Students can discuss the interesting things they found out about Logan’s involvement in D-Day with another student and </a:t>
            </a:r>
            <a:r>
              <a:rPr lang="en-GB" sz="1800" kern="0">
                <a:effectLst/>
                <a:latin typeface="Open Sans" panose="020B0606030504020204" pitchFamily="34" charset="0"/>
                <a:ea typeface="Open Sans" panose="020B0606030504020204" pitchFamily="34" charset="0"/>
                <a:cs typeface="Arial" panose="020B0604020202020204" pitchFamily="34" charset="0"/>
              </a:rPr>
              <a:t>begin to consider questions they might want to ask his son </a:t>
            </a:r>
            <a:r>
              <a:rPr lang="en-GB" sz="2800" b="0" i="0">
                <a:solidFill>
                  <a:srgbClr val="000000"/>
                </a:solidFill>
                <a:effectLst/>
                <a:latin typeface="WordVisi_MSFontService"/>
              </a:rPr>
              <a:t>– who will be present for the event – </a:t>
            </a:r>
            <a:r>
              <a:rPr lang="en-GB" sz="1800" kern="0">
                <a:effectLst/>
                <a:latin typeface="Open Sans" panose="020B0606030504020204" pitchFamily="34" charset="0"/>
                <a:ea typeface="Open Sans" panose="020B0606030504020204" pitchFamily="34" charset="0"/>
                <a:cs typeface="Arial" panose="020B0604020202020204" pitchFamily="34" charset="0"/>
              </a:rPr>
              <a:t>relating to his father’s involvement in D-Day.</a:t>
            </a:r>
            <a:endParaRPr lang="en-GB" sz="1800" kern="100">
              <a:effectLst/>
              <a:latin typeface="Arial" panose="020B0604020202020204" pitchFamily="34" charset="0"/>
              <a:ea typeface="Calibri" panose="020F050202020403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E8526699-E148-466C-AFDB-5343868BE4F8}" type="slidenum">
              <a:rPr lang="en-GB" smtClean="0"/>
              <a:t>16</a:t>
            </a:fld>
            <a:endParaRPr lang="en-GB"/>
          </a:p>
        </p:txBody>
      </p:sp>
    </p:spTree>
    <p:extLst>
      <p:ext uri="{BB962C8B-B14F-4D97-AF65-F5344CB8AC3E}">
        <p14:creationId xmlns:p14="http://schemas.microsoft.com/office/powerpoint/2010/main" val="5372178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Either show on the PowerPoint slide or hand out these images. Each image reveals something different about the experiences of people involved in D-Day. Get students to discuss what they show about D-Day and the people involved.</a:t>
            </a:r>
          </a:p>
        </p:txBody>
      </p:sp>
      <p:sp>
        <p:nvSpPr>
          <p:cNvPr id="4" name="Slide Number Placeholder 3"/>
          <p:cNvSpPr>
            <a:spLocks noGrp="1"/>
          </p:cNvSpPr>
          <p:nvPr>
            <p:ph type="sldNum" sz="quarter" idx="5"/>
          </p:nvPr>
        </p:nvSpPr>
        <p:spPr/>
        <p:txBody>
          <a:bodyPr/>
          <a:lstStyle/>
          <a:p>
            <a:fld id="{E8526699-E148-466C-AFDB-5343868BE4F8}" type="slidenum">
              <a:rPr lang="en-GB" smtClean="0"/>
              <a:t>17</a:t>
            </a:fld>
            <a:endParaRPr lang="en-GB"/>
          </a:p>
        </p:txBody>
      </p:sp>
    </p:spTree>
    <p:extLst>
      <p:ext uri="{BB962C8B-B14F-4D97-AF65-F5344CB8AC3E}">
        <p14:creationId xmlns:p14="http://schemas.microsoft.com/office/powerpoint/2010/main" val="31250494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t>On Monday 3</a:t>
            </a:r>
            <a:r>
              <a:rPr lang="en-GB" sz="1200"/>
              <a:t>rd</a:t>
            </a:r>
            <a:r>
              <a:rPr lang="en-GB" sz="1200" b="0"/>
              <a:t> June, </a:t>
            </a:r>
            <a:r>
              <a:rPr lang="en-GB" sz="1200"/>
              <a:t>Dan Snow </a:t>
            </a:r>
            <a:r>
              <a:rPr lang="en-GB" sz="1200" b="0"/>
              <a:t>is going to be speaking to you live from the archives. You will be learning more about some very interesting documents, relating to D-Day. </a:t>
            </a:r>
          </a:p>
        </p:txBody>
      </p:sp>
      <p:sp>
        <p:nvSpPr>
          <p:cNvPr id="4" name="Slide Number Placeholder 3"/>
          <p:cNvSpPr>
            <a:spLocks noGrp="1"/>
          </p:cNvSpPr>
          <p:nvPr>
            <p:ph type="sldNum" sz="quarter" idx="5"/>
          </p:nvPr>
        </p:nvSpPr>
        <p:spPr/>
        <p:txBody>
          <a:bodyPr/>
          <a:lstStyle/>
          <a:p>
            <a:fld id="{E8526699-E148-466C-AFDB-5343868BE4F8}" type="slidenum">
              <a:rPr lang="en-GB" smtClean="0"/>
              <a:t>18</a:t>
            </a:fld>
            <a:endParaRPr lang="en-GB"/>
          </a:p>
        </p:txBody>
      </p:sp>
    </p:spTree>
    <p:extLst>
      <p:ext uri="{BB962C8B-B14F-4D97-AF65-F5344CB8AC3E}">
        <p14:creationId xmlns:p14="http://schemas.microsoft.com/office/powerpoint/2010/main" val="6447941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These are discussion points to get children to prepare for the live event. </a:t>
            </a:r>
          </a:p>
          <a:p>
            <a:endParaRPr lang="en-GB"/>
          </a:p>
          <a:p>
            <a:r>
              <a:rPr lang="en-GB"/>
              <a:t>Preparations for the event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a:t>Children should think of questions they would like to ask </a:t>
            </a:r>
            <a:r>
              <a:rPr lang="en-GB" sz="1200" b="0"/>
              <a:t>Brigadier R L Scott-Bowden MBE </a:t>
            </a:r>
            <a:r>
              <a:rPr lang="en-GB" b="0" i="0">
                <a:solidFill>
                  <a:srgbClr val="000000"/>
                </a:solidFill>
                <a:effectLst/>
                <a:latin typeface="WordVisi_MSFontService"/>
              </a:rPr>
              <a:t>whose father was Major Logan Scott-Boden</a:t>
            </a:r>
            <a:r>
              <a:rPr lang="en-GB"/>
              <a:t>. You might want to decide on one for the whole class. You will be able to submit questions prior to the live event.</a:t>
            </a:r>
          </a:p>
          <a:p>
            <a:pPr marL="228600" indent="-228600">
              <a:buFont typeface="+mj-lt"/>
              <a:buAutoNum type="arabicPeriod"/>
            </a:pPr>
            <a:r>
              <a:rPr lang="en-GB"/>
              <a:t>Ask children whether they know of a family member who was involved in D-Day. You can get them to think about how they know this story. E.g through written documents like diaries, or through spoken stories passed down from relatives.</a:t>
            </a:r>
          </a:p>
          <a:p>
            <a:pPr marL="228600" indent="-228600">
              <a:buFont typeface="+mj-lt"/>
              <a:buAutoNum type="arabicPeriod"/>
            </a:pPr>
            <a:r>
              <a:rPr lang="en-GB"/>
              <a:t>Ask children why they think it is important to mark the 80th anniversary of D-Day.</a:t>
            </a:r>
          </a:p>
        </p:txBody>
      </p:sp>
      <p:sp>
        <p:nvSpPr>
          <p:cNvPr id="4" name="Slide Number Placeholder 3"/>
          <p:cNvSpPr>
            <a:spLocks noGrp="1"/>
          </p:cNvSpPr>
          <p:nvPr>
            <p:ph type="sldNum" sz="quarter" idx="5"/>
          </p:nvPr>
        </p:nvSpPr>
        <p:spPr/>
        <p:txBody>
          <a:bodyPr/>
          <a:lstStyle/>
          <a:p>
            <a:fld id="{E8526699-E148-466C-AFDB-5343868BE4F8}" type="slidenum">
              <a:rPr lang="en-GB" smtClean="0"/>
              <a:t>19</a:t>
            </a:fld>
            <a:endParaRPr lang="en-GB"/>
          </a:p>
        </p:txBody>
      </p:sp>
    </p:spTree>
    <p:extLst>
      <p:ext uri="{BB962C8B-B14F-4D97-AF65-F5344CB8AC3E}">
        <p14:creationId xmlns:p14="http://schemas.microsoft.com/office/powerpoint/2010/main" val="218959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latin typeface="Open Sans" panose="020B0606030504020204" pitchFamily="34" charset="0"/>
                <a:ea typeface="Open Sans" panose="020B0606030504020204" pitchFamily="34" charset="0"/>
                <a:cs typeface="Open Sans" panose="020B0606030504020204" pitchFamily="34" charset="0"/>
              </a:rPr>
              <a:t>Teacher’s notes: </a:t>
            </a:r>
          </a:p>
          <a:p>
            <a:r>
              <a:rPr lang="en-GB" sz="1200">
                <a:latin typeface="Open Sans" panose="020B0606030504020204" pitchFamily="34" charset="0"/>
                <a:ea typeface="Open Sans" panose="020B0606030504020204" pitchFamily="34" charset="0"/>
                <a:cs typeface="Open Sans" panose="020B0606030504020204" pitchFamily="34" charset="0"/>
              </a:rPr>
              <a:t>Ask students</a:t>
            </a:r>
            <a:r>
              <a:rPr lang="en-GB" sz="1200" baseline="0">
                <a:latin typeface="Open Sans" panose="020B0606030504020204" pitchFamily="34" charset="0"/>
                <a:ea typeface="Open Sans" panose="020B0606030504020204" pitchFamily="34" charset="0"/>
                <a:cs typeface="Open Sans" panose="020B0606030504020204" pitchFamily="34" charset="0"/>
              </a:rPr>
              <a:t> to discuss what is kept in The National Archives. </a:t>
            </a:r>
          </a:p>
          <a:p>
            <a:r>
              <a:rPr lang="en-GB" sz="1200" baseline="0">
                <a:latin typeface="Open Sans" panose="020B0606030504020204" pitchFamily="34" charset="0"/>
                <a:ea typeface="Open Sans" panose="020B0606030504020204" pitchFamily="34" charset="0"/>
                <a:cs typeface="Open Sans" panose="020B0606030504020204" pitchFamily="34" charset="0"/>
              </a:rPr>
              <a:t>The National Archives </a:t>
            </a:r>
            <a:r>
              <a:rPr lang="en-GB" sz="1200" b="0" i="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is home to millions of historical documents, stretching back about 1000 years. Students might use language like ‘records’,</a:t>
            </a:r>
            <a:r>
              <a:rPr lang="en-GB" sz="1200" b="0" i="0" kern="1200" baseline="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‘treasure’, ‘sources’ or ‘evidence.’ A document is anything that contains information from the past. The National Archives looks after documents for the government of England and Wales. </a:t>
            </a:r>
          </a:p>
          <a:p>
            <a:r>
              <a:rPr lang="en-GB" sz="1200" b="0" i="0" kern="1200" baseline="0">
                <a:solidFill>
                  <a:schemeClr val="tx1"/>
                </a:solidFill>
                <a:effectLst/>
                <a:latin typeface="Open Sans" panose="020B0606030504020204" pitchFamily="34" charset="0"/>
                <a:ea typeface="Open Sans" panose="020B0606030504020204" pitchFamily="34" charset="0"/>
                <a:cs typeface="Open Sans" panose="020B0606030504020204" pitchFamily="34" charset="0"/>
              </a:rPr>
              <a:t>You could ask students to think/discuss what types of documents may be kept at the archives?</a:t>
            </a:r>
          </a:p>
          <a:p>
            <a:r>
              <a:rPr lang="en-GB" sz="1200" b="0" i="0" kern="1200" baseline="0">
                <a:solidFill>
                  <a:schemeClr val="tx1"/>
                </a:solidFill>
                <a:effectLst/>
                <a:latin typeface="Open Sans" panose="020B0606030504020204" pitchFamily="34" charset="0"/>
                <a:ea typeface="Open Sans" panose="020B0606030504020204" pitchFamily="34" charset="0"/>
                <a:cs typeface="Open Sans" panose="020B0606030504020204" pitchFamily="34" charset="0"/>
              </a:rPr>
              <a:t>Mostly, The National Archives has written documents. This includes one of the oldest documents- the iconic Domesday book, a survey of much of England ordered by William the Conqueror. However there are also lots of other types of documents, including photographs, maps and more recently tweets from 10 Downing street! (Next slide shows some different types)</a:t>
            </a:r>
            <a:endParaRPr lang="en-GB" sz="1200" b="0" i="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E8526699-E148-466C-AFDB-5343868BE4F8}" type="slidenum">
              <a:rPr lang="en-GB" smtClean="0"/>
              <a:t>2</a:t>
            </a:fld>
            <a:endParaRPr lang="en-GB"/>
          </a:p>
        </p:txBody>
      </p:sp>
    </p:spTree>
    <p:extLst>
      <p:ext uri="{BB962C8B-B14F-4D97-AF65-F5344CB8AC3E}">
        <p14:creationId xmlns:p14="http://schemas.microsoft.com/office/powerpoint/2010/main" val="2922615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To</a:t>
            </a:r>
            <a:r>
              <a:rPr lang="en-GB" baseline="0"/>
              <a:t> show some of the different types of documents held at The National Archives.</a:t>
            </a:r>
          </a:p>
        </p:txBody>
      </p:sp>
      <p:sp>
        <p:nvSpPr>
          <p:cNvPr id="4" name="Slide Number Placeholder 3"/>
          <p:cNvSpPr>
            <a:spLocks noGrp="1"/>
          </p:cNvSpPr>
          <p:nvPr>
            <p:ph type="sldNum" sz="quarter" idx="5"/>
          </p:nvPr>
        </p:nvSpPr>
        <p:spPr/>
        <p:txBody>
          <a:bodyPr/>
          <a:lstStyle/>
          <a:p>
            <a:fld id="{E8526699-E148-466C-AFDB-5343868BE4F8}" type="slidenum">
              <a:rPr lang="en-GB" smtClean="0"/>
              <a:t>3</a:t>
            </a:fld>
            <a:endParaRPr lang="en-GB"/>
          </a:p>
        </p:txBody>
      </p:sp>
    </p:spTree>
    <p:extLst>
      <p:ext uri="{BB962C8B-B14F-4D97-AF65-F5344CB8AC3E}">
        <p14:creationId xmlns:p14="http://schemas.microsoft.com/office/powerpoint/2010/main" val="15117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You could get children to guess how many boxes of documents there are in The National Archives. Clues: we have 8 repositories (or safe rooms) to keep the documents in. These rooms can be as big as the size of two football pitches!</a:t>
            </a:r>
          </a:p>
          <a:p>
            <a:endParaRPr lang="en-GB"/>
          </a:p>
          <a:p>
            <a:r>
              <a:rPr lang="en-GB"/>
              <a:t>There are around 12 million boxes of documents kept at The National Archives.</a:t>
            </a:r>
          </a:p>
          <a:p>
            <a:endParaRPr lang="en-GB"/>
          </a:p>
          <a:p>
            <a:r>
              <a:rPr lang="en-GB"/>
              <a:t>Documents are kept in fireproof and waterproof boxes. </a:t>
            </a:r>
          </a:p>
        </p:txBody>
      </p:sp>
      <p:sp>
        <p:nvSpPr>
          <p:cNvPr id="4" name="Slide Number Placeholder 3"/>
          <p:cNvSpPr>
            <a:spLocks noGrp="1"/>
          </p:cNvSpPr>
          <p:nvPr>
            <p:ph type="sldNum" sz="quarter" idx="5"/>
          </p:nvPr>
        </p:nvSpPr>
        <p:spPr/>
        <p:txBody>
          <a:bodyPr/>
          <a:lstStyle/>
          <a:p>
            <a:fld id="{E8526699-E148-466C-AFDB-5343868BE4F8}" type="slidenum">
              <a:rPr lang="en-GB" smtClean="0"/>
              <a:t>4</a:t>
            </a:fld>
            <a:endParaRPr lang="en-GB"/>
          </a:p>
        </p:txBody>
      </p:sp>
    </p:spTree>
    <p:extLst>
      <p:ext uri="{BB962C8B-B14F-4D97-AF65-F5344CB8AC3E}">
        <p14:creationId xmlns:p14="http://schemas.microsoft.com/office/powerpoint/2010/main" val="4031869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latin typeface="Open Sans" panose="020B0606030504020204" pitchFamily="34" charset="0"/>
                <a:ea typeface="Open Sans" panose="020B0606030504020204" pitchFamily="34" charset="0"/>
                <a:cs typeface="Open Sans" panose="020B0606030504020204" pitchFamily="34" charset="0"/>
              </a:rPr>
              <a:t>Mystery Document - </a:t>
            </a:r>
            <a:r>
              <a:rPr lang="en-GB">
                <a:latin typeface="Open Sans" panose="020B0606030504020204" pitchFamily="34" charset="0"/>
                <a:ea typeface="Open Sans" panose="020B0606030504020204" pitchFamily="34" charset="0"/>
                <a:cs typeface="Open Sans" panose="020B0606030504020204" pitchFamily="34" charset="0"/>
              </a:rPr>
              <a:t>Get students to discuss the questions. </a:t>
            </a:r>
          </a:p>
          <a:p>
            <a:endParaRPr lang="en-GB">
              <a:latin typeface="Open Sans" panose="020B0606030504020204" pitchFamily="34" charset="0"/>
              <a:ea typeface="Open Sans" panose="020B0606030504020204" pitchFamily="34" charset="0"/>
              <a:cs typeface="Open Sans" panose="020B0606030504020204" pitchFamily="34" charset="0"/>
            </a:endParaRPr>
          </a:p>
          <a:p>
            <a:r>
              <a:rPr lang="en-GB">
                <a:latin typeface="Open Sans" panose="020B0606030504020204" pitchFamily="34" charset="0"/>
                <a:ea typeface="Open Sans" panose="020B0606030504020204" pitchFamily="34" charset="0"/>
                <a:cs typeface="Open Sans" panose="020B0606030504020204" pitchFamily="34" charset="0"/>
              </a:rPr>
              <a:t>Ideas for feedback and discussion:</a:t>
            </a:r>
          </a:p>
          <a:p>
            <a:pPr marL="0" indent="0">
              <a:buFont typeface="Wingdings" panose="05000000000000000000" pitchFamily="2" charset="2"/>
              <a:buNone/>
            </a:pPr>
            <a:endParaRPr lang="en-GB" sz="1800" i="1">
              <a:effectLst/>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200" i="1">
                <a:effectLst/>
                <a:latin typeface="Open Sans" panose="020B0606030504020204" pitchFamily="34" charset="0"/>
                <a:ea typeface="Open Sans" panose="020B0606030504020204" pitchFamily="34" charset="0"/>
                <a:cs typeface="Times New Roman" panose="02020603050405020304" pitchFamily="18" charset="0"/>
              </a:rPr>
              <a:t>Consider the scene, where the people might be. It looks like they are on a beach, either on the sand or in the sea.</a:t>
            </a:r>
            <a:endParaRPr lang="en-GB" i="1">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
            </a:pPr>
            <a:r>
              <a:rPr lang="en-GB" i="1">
                <a:latin typeface="Open Sans" panose="020B0606030504020204" pitchFamily="34" charset="0"/>
                <a:ea typeface="Open Sans" panose="020B0606030504020204" pitchFamily="34" charset="0"/>
                <a:cs typeface="Open Sans" panose="020B0606030504020204" pitchFamily="34" charset="0"/>
              </a:rPr>
              <a:t>The weather looks sunny and bright because sunhats are being worn, indicating it might be summertime or somewhere warm.</a:t>
            </a:r>
          </a:p>
          <a:p>
            <a:pPr marL="171450" indent="-171450">
              <a:buFont typeface="Wingdings" panose="05000000000000000000" pitchFamily="2" charset="2"/>
              <a:buChar char="§"/>
            </a:pPr>
            <a:r>
              <a:rPr lang="en-GB" i="1">
                <a:latin typeface="Open Sans" panose="020B0606030504020204" pitchFamily="34" charset="0"/>
                <a:ea typeface="Open Sans" panose="020B0606030504020204" pitchFamily="34" charset="0"/>
                <a:cs typeface="Open Sans" panose="020B0606030504020204" pitchFamily="34" charset="0"/>
              </a:rPr>
              <a:t>Students might comment on the activities the people are doing, such as playing in the sand or sitting and relaxing. Mostly they seem happy.</a:t>
            </a:r>
          </a:p>
          <a:p>
            <a:pPr marL="171450" indent="-171450">
              <a:buFont typeface="Wingdings" panose="05000000000000000000" pitchFamily="2" charset="2"/>
              <a:buChar char="§"/>
            </a:pPr>
            <a:r>
              <a:rPr lang="en-GB" i="1">
                <a:latin typeface="Open Sans" panose="020B0606030504020204" pitchFamily="34" charset="0"/>
                <a:ea typeface="Open Sans" panose="020B0606030504020204" pitchFamily="34" charset="0"/>
                <a:cs typeface="Open Sans" panose="020B0606030504020204" pitchFamily="34" charset="0"/>
              </a:rPr>
              <a:t>There are many people visible in the background, as well as buildings and beach huts.</a:t>
            </a:r>
          </a:p>
          <a:p>
            <a:pPr marL="171450" indent="-171450">
              <a:buFont typeface="Wingdings" panose="05000000000000000000" pitchFamily="2" charset="2"/>
              <a:buChar char="§"/>
            </a:pPr>
            <a:r>
              <a:rPr lang="en-GB" i="1">
                <a:latin typeface="Open Sans" panose="020B0606030504020204" pitchFamily="34" charset="0"/>
                <a:ea typeface="Open Sans" panose="020B0606030504020204" pitchFamily="34" charset="0"/>
                <a:cs typeface="Open Sans" panose="020B0606030504020204" pitchFamily="34" charset="0"/>
              </a:rPr>
              <a:t>Type of document: if children say ‘picture’- you can clarify what type of picture, a photograph. This captures a snapshot in time. You could discuss the ‘third’ person in the image, the photographer.</a:t>
            </a:r>
          </a:p>
          <a:p>
            <a:pPr marL="171450" indent="-171450">
              <a:buFont typeface="Wingdings" panose="05000000000000000000" pitchFamily="2" charset="2"/>
              <a:buChar char="§"/>
            </a:pPr>
            <a:r>
              <a:rPr lang="en-GB" i="1">
                <a:latin typeface="Open Sans" panose="020B0606030504020204" pitchFamily="34" charset="0"/>
                <a:ea typeface="Open Sans" panose="020B0606030504020204" pitchFamily="34" charset="0"/>
                <a:cs typeface="Open Sans" panose="020B0606030504020204" pitchFamily="34" charset="0"/>
              </a:rPr>
              <a:t>Get children to consider when this was taken/made. Their clothing/beachwear might help give a clue and the fact it is in black and white.</a:t>
            </a:r>
          </a:p>
          <a:p>
            <a:pPr marL="171450" indent="-171450">
              <a:buFont typeface="Wingdings" panose="05000000000000000000" pitchFamily="2" charset="2"/>
              <a:buChar char="§"/>
            </a:pPr>
            <a:r>
              <a:rPr lang="en-GB" i="1">
                <a:latin typeface="Open Sans" panose="020B0606030504020204" pitchFamily="34" charset="0"/>
                <a:ea typeface="Open Sans" panose="020B0606030504020204" pitchFamily="34" charset="0"/>
                <a:cs typeface="Open Sans" panose="020B0606030504020204" pitchFamily="34" charset="0"/>
              </a:rPr>
              <a:t>Other question to ask as follow up: what do you think this document has got to do with D-Day?</a:t>
            </a:r>
          </a:p>
        </p:txBody>
      </p:sp>
      <p:sp>
        <p:nvSpPr>
          <p:cNvPr id="4" name="Slide Number Placeholder 3"/>
          <p:cNvSpPr>
            <a:spLocks noGrp="1"/>
          </p:cNvSpPr>
          <p:nvPr>
            <p:ph type="sldNum" sz="quarter" idx="5"/>
          </p:nvPr>
        </p:nvSpPr>
        <p:spPr/>
        <p:txBody>
          <a:bodyPr/>
          <a:lstStyle/>
          <a:p>
            <a:fld id="{E8526699-E148-466C-AFDB-5343868BE4F8}" type="slidenum">
              <a:rPr lang="en-GB" smtClean="0"/>
              <a:t>5</a:t>
            </a:fld>
            <a:endParaRPr lang="en-GB"/>
          </a:p>
        </p:txBody>
      </p:sp>
    </p:spTree>
    <p:extLst>
      <p:ext uri="{BB962C8B-B14F-4D97-AF65-F5344CB8AC3E}">
        <p14:creationId xmlns:p14="http://schemas.microsoft.com/office/powerpoint/2010/main" val="447045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Open Sans" panose="020B0606030504020204" pitchFamily="34" charset="0"/>
                <a:ea typeface="Open Sans" panose="020B0606030504020204" pitchFamily="34" charset="0"/>
                <a:cs typeface="Open Sans" panose="020B0606030504020204" pitchFamily="34" charset="0"/>
              </a:rPr>
              <a:t>Description of the image: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a:solidFill>
                  <a:srgbClr val="080808"/>
                </a:solidFill>
                <a:effectLst/>
                <a:latin typeface="Open Sans" panose="020B0606030504020204" pitchFamily="34" charset="0"/>
                <a:ea typeface="Open Sans" panose="020B0606030504020204" pitchFamily="34" charset="0"/>
                <a:cs typeface="Open Sans" panose="020B0606030504020204" pitchFamily="34" charset="0"/>
              </a:rPr>
              <a:t>Families on a beach in Normandy, France, c. 1930s-1940s. The beach ‘Luc-sur-Mer’ would go on to be codenamed ‘Sword’ Beach on D-Day.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a:solidFill>
                <a:srgbClr val="080808"/>
              </a:solidFill>
              <a:effectLst/>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solidFill>
                  <a:srgbClr val="141414"/>
                </a:solidFill>
                <a:effectLst/>
                <a:latin typeface="Helvetica" panose="020B0604020202020204" pitchFamily="34" charset="0"/>
                <a:ea typeface="Times New Roman" panose="02020603050405020304" pitchFamily="18" charset="0"/>
              </a:rPr>
              <a:t>Millions of photos ended up being sent to the War Office and, with the help of the French Resistance and air reconnaissance, military bosses were able to target the best landing spots for D-Day.</a:t>
            </a:r>
            <a:endParaRPr lang="en-GB" sz="180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a:solidFill>
                <a:srgbClr val="080808"/>
              </a:solidFill>
              <a:effectLst/>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a:solidFill>
                <a:srgbClr val="080808"/>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E8526699-E148-466C-AFDB-5343868BE4F8}" type="slidenum">
              <a:rPr lang="en-GB" smtClean="0"/>
              <a:t>6</a:t>
            </a:fld>
            <a:endParaRPr lang="en-GB"/>
          </a:p>
        </p:txBody>
      </p:sp>
    </p:spTree>
    <p:extLst>
      <p:ext uri="{BB962C8B-B14F-4D97-AF65-F5344CB8AC3E}">
        <p14:creationId xmlns:p14="http://schemas.microsoft.com/office/powerpoint/2010/main" val="770414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a:solidFill>
                  <a:srgbClr val="080808"/>
                </a:solidFill>
                <a:effectLst/>
                <a:latin typeface="Open Sans" panose="020B0606030504020204" pitchFamily="34" charset="0"/>
                <a:ea typeface="Open Sans" panose="020B0606030504020204" pitchFamily="34" charset="0"/>
                <a:cs typeface="Open Sans" panose="020B0606030504020204" pitchFamily="34" charset="0"/>
              </a:rPr>
              <a:t>This slide can be used to show that the beach in the photograph (Luc-sur-Mer) was to become the location of codenamed ‘Sword’ Beach, used as one of the five beaches for D-Day landings.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a:solidFill>
                <a:srgbClr val="080808"/>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E8526699-E148-466C-AFDB-5343868BE4F8}" type="slidenum">
              <a:rPr lang="en-GB" smtClean="0"/>
              <a:t>7</a:t>
            </a:fld>
            <a:endParaRPr lang="en-GB"/>
          </a:p>
        </p:txBody>
      </p:sp>
    </p:spTree>
    <p:extLst>
      <p:ext uri="{BB962C8B-B14F-4D97-AF65-F5344CB8AC3E}">
        <p14:creationId xmlns:p14="http://schemas.microsoft.com/office/powerpoint/2010/main" val="3581846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Location of D-Day: Map of the south of England and the north coast of France</a:t>
            </a:r>
          </a:p>
          <a:p>
            <a:endParaRPr lang="en-GB"/>
          </a:p>
          <a:p>
            <a:pPr marL="171450" indent="-171450">
              <a:buFont typeface="Wingdings" panose="05000000000000000000" pitchFamily="2" charset="2"/>
              <a:buChar char="§"/>
            </a:pPr>
            <a:r>
              <a:rPr lang="en-GB"/>
              <a:t>Hand out the map showing the south coast of England and the north coast of France. Ask students to find the five beaches where the Normandy landings took place. These places are listed as part of the key term matching activity.</a:t>
            </a:r>
          </a:p>
          <a:p>
            <a:pPr marL="171450" indent="-171450">
              <a:buFont typeface="Wingdings" panose="05000000000000000000" pitchFamily="2" charset="2"/>
              <a:buChar char="§"/>
            </a:pPr>
            <a:r>
              <a:rPr lang="en-GB"/>
              <a:t>As an extension, you could ask students to think about how long the journey might have taken from the coast of England to the coast of France, and the different ways in which the troops may have travelled there (by boat but there were also airborne divisions). Also, they could begin to consider what the journey might have been like.</a:t>
            </a:r>
          </a:p>
        </p:txBody>
      </p:sp>
      <p:sp>
        <p:nvSpPr>
          <p:cNvPr id="4" name="Slide Number Placeholder 3"/>
          <p:cNvSpPr>
            <a:spLocks noGrp="1"/>
          </p:cNvSpPr>
          <p:nvPr>
            <p:ph type="sldNum" sz="quarter" idx="5"/>
          </p:nvPr>
        </p:nvSpPr>
        <p:spPr/>
        <p:txBody>
          <a:bodyPr/>
          <a:lstStyle/>
          <a:p>
            <a:fld id="{E8526699-E148-466C-AFDB-5343868BE4F8}" type="slidenum">
              <a:rPr lang="en-GB" smtClean="0"/>
              <a:t>8</a:t>
            </a:fld>
            <a:endParaRPr lang="en-GB"/>
          </a:p>
        </p:txBody>
      </p:sp>
    </p:spTree>
    <p:extLst>
      <p:ext uri="{BB962C8B-B14F-4D97-AF65-F5344CB8AC3E}">
        <p14:creationId xmlns:p14="http://schemas.microsoft.com/office/powerpoint/2010/main" val="1789138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a:solidFill>
                  <a:srgbClr val="000000"/>
                </a:solidFill>
                <a:effectLst/>
                <a:latin typeface="Open Sans" panose="020B0606030504020204" pitchFamily="34" charset="0"/>
              </a:rPr>
              <a:t>By 1944 Germany occupied large parts of Europe. The Russians had been doing most of the fighting against Germany in the East and wanted the USA and Great Britain to launch an invasion in the West, to ease the pressure on them. Opening a second front would mean that Germany would have to divide their army,</a:t>
            </a:r>
            <a:r>
              <a:rPr lang="en-GB" sz="1800" b="0" i="0">
                <a:solidFill>
                  <a:srgbClr val="FF0000"/>
                </a:solidFill>
                <a:effectLst/>
                <a:latin typeface="Open Sans" panose="020B0606030504020204" pitchFamily="34" charset="0"/>
              </a:rPr>
              <a:t> making for fewer troops in each place. The USA and Great Britain agreed this was necessary and in 1943 they came up with a complicated plan called Operation Overlord. </a:t>
            </a:r>
          </a:p>
          <a:p>
            <a:pPr algn="l" rtl="0" fontAlgn="base"/>
            <a:r>
              <a:rPr lang="en-GB" sz="1800" b="0" i="0">
                <a:solidFill>
                  <a:srgbClr val="000000"/>
                </a:solidFill>
                <a:effectLst/>
                <a:latin typeface="Open Sans" panose="020B0606030504020204" pitchFamily="34" charset="0"/>
              </a:rPr>
              <a:t>This involved landing thousands of soldiers on five beaches in Normandy, in northwestern France. From there they hoped that their forces could push into France and drive out the German army. </a:t>
            </a:r>
            <a:endParaRPr lang="en-GB" b="0" i="0">
              <a:solidFill>
                <a:srgbClr val="000000"/>
              </a:solidFill>
              <a:effectLst/>
              <a:latin typeface="Segoe UI" panose="020B0502040204020203" pitchFamily="34" charset="0"/>
            </a:endParaRPr>
          </a:p>
          <a:p>
            <a:pPr algn="l" rtl="0" fontAlgn="base"/>
            <a:r>
              <a:rPr lang="en-GB" sz="1800" b="0" i="0">
                <a:solidFill>
                  <a:srgbClr val="000000"/>
                </a:solidFill>
                <a:effectLst/>
                <a:latin typeface="Open Sans" panose="020B0606030504020204" pitchFamily="34" charset="0"/>
              </a:rPr>
              <a:t>It was the largest seaborne invasion ever assembled.  Soldiers from all over the world participated. The countries included, USA, Britain, Canada, Belgium, Norway, Poland, Luxembourg, Greece, Czechoslovakia, New Zealand, Australia and 177 French commandos.  </a:t>
            </a:r>
            <a:endParaRPr lang="en-GB" b="0" i="0">
              <a:solidFill>
                <a:srgbClr val="000000"/>
              </a:solidFill>
              <a:effectLst/>
              <a:latin typeface="Segoe UI" panose="020B0502040204020203" pitchFamily="34" charset="0"/>
            </a:endParaRPr>
          </a:p>
          <a:p>
            <a:pPr algn="l" rtl="0" fontAlgn="base"/>
            <a:r>
              <a:rPr lang="en-GB" sz="1800" b="0" i="0">
                <a:solidFill>
                  <a:srgbClr val="000000"/>
                </a:solidFill>
                <a:effectLst/>
                <a:latin typeface="Open Sans" panose="020B0606030504020204" pitchFamily="34" charset="0"/>
              </a:rPr>
              <a:t>On 6</a:t>
            </a:r>
            <a:r>
              <a:rPr lang="en-GB" sz="1800" b="0" i="0" baseline="30000">
                <a:solidFill>
                  <a:srgbClr val="000000"/>
                </a:solidFill>
                <a:effectLst/>
                <a:latin typeface="Open Sans" panose="020B0606030504020204" pitchFamily="34" charset="0"/>
              </a:rPr>
              <a:t>th</a:t>
            </a:r>
            <a:r>
              <a:rPr lang="en-GB" sz="1800" b="0" i="0">
                <a:solidFill>
                  <a:srgbClr val="000000"/>
                </a:solidFill>
                <a:effectLst/>
                <a:latin typeface="Open Sans" panose="020B0606030504020204" pitchFamily="34" charset="0"/>
              </a:rPr>
              <a:t> June 1944, 156,115 Allied troops landed by sea and air on five beachheads in Normandy, France. The five beaches were codenamed Gold, Juno, Omaha, Sword and Utah.  It was the start of Allied operations which would ultimately liberate Western Europe, defeat Nazi Germany and end the Second World War in Europe. </a:t>
            </a:r>
            <a:endParaRPr lang="en-GB" b="0" i="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526699-E148-466C-AFDB-5343868BE4F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330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D8F2D4-5E9C-ACFE-5B57-34122015E708}"/>
              </a:ext>
            </a:extLst>
          </p:cNvPr>
          <p:cNvSpPr/>
          <p:nvPr userDrawn="1"/>
        </p:nvSpPr>
        <p:spPr>
          <a:xfrm>
            <a:off x="284163" y="284163"/>
            <a:ext cx="11623675" cy="628942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ar-SA" sz="1400" err="1">
              <a:solidFill>
                <a:schemeClr val="tx1"/>
              </a:solidFill>
            </a:endParaRPr>
          </a:p>
        </p:txBody>
      </p:sp>
      <p:sp>
        <p:nvSpPr>
          <p:cNvPr id="16" name="Picture Placeholder 15">
            <a:extLst>
              <a:ext uri="{FF2B5EF4-FFF2-40B4-BE49-F238E27FC236}">
                <a16:creationId xmlns:a16="http://schemas.microsoft.com/office/drawing/2014/main" id="{9B9AE5C2-A17D-F3B3-334A-BC5E54BAB392}"/>
              </a:ext>
            </a:extLst>
          </p:cNvPr>
          <p:cNvSpPr>
            <a:spLocks noGrp="1"/>
          </p:cNvSpPr>
          <p:nvPr>
            <p:ph type="pic" sz="quarter" idx="10"/>
          </p:nvPr>
        </p:nvSpPr>
        <p:spPr>
          <a:xfrm>
            <a:off x="293691" y="294084"/>
            <a:ext cx="11605415" cy="6271022"/>
          </a:xfrm>
          <a:custGeom>
            <a:avLst/>
            <a:gdLst>
              <a:gd name="connsiteX0" fmla="*/ 0 w 11623676"/>
              <a:gd name="connsiteY0" fmla="*/ 0 h 6289675"/>
              <a:gd name="connsiteX1" fmla="*/ 9921875 w 11623676"/>
              <a:gd name="connsiteY1" fmla="*/ 0 h 6289675"/>
              <a:gd name="connsiteX2" fmla="*/ 9921875 w 11623676"/>
              <a:gd name="connsiteY2" fmla="*/ 1704787 h 6289675"/>
              <a:gd name="connsiteX3" fmla="*/ 11623676 w 11623676"/>
              <a:gd name="connsiteY3" fmla="*/ 1704787 h 6289675"/>
              <a:gd name="connsiteX4" fmla="*/ 11623676 w 11623676"/>
              <a:gd name="connsiteY4" fmla="*/ 6289675 h 6289675"/>
              <a:gd name="connsiteX5" fmla="*/ 5100638 w 11623676"/>
              <a:gd name="connsiteY5" fmla="*/ 6289675 h 6289675"/>
              <a:gd name="connsiteX6" fmla="*/ 5100638 w 11623676"/>
              <a:gd name="connsiteY6" fmla="*/ 2459038 h 6289675"/>
              <a:gd name="connsiteX7" fmla="*/ 0 w 11623676"/>
              <a:gd name="connsiteY7" fmla="*/ 2459038 h 6289675"/>
              <a:gd name="connsiteX0" fmla="*/ 0 w 11623676"/>
              <a:gd name="connsiteY0" fmla="*/ 0 h 6289675"/>
              <a:gd name="connsiteX1" fmla="*/ 9921875 w 11623676"/>
              <a:gd name="connsiteY1" fmla="*/ 0 h 6289675"/>
              <a:gd name="connsiteX2" fmla="*/ 9921875 w 11623676"/>
              <a:gd name="connsiteY2" fmla="*/ 1704787 h 6289675"/>
              <a:gd name="connsiteX3" fmla="*/ 11623676 w 11623676"/>
              <a:gd name="connsiteY3" fmla="*/ 1704787 h 6289675"/>
              <a:gd name="connsiteX4" fmla="*/ 11623676 w 11623676"/>
              <a:gd name="connsiteY4" fmla="*/ 6289675 h 6289675"/>
              <a:gd name="connsiteX5" fmla="*/ 5110178 w 11623676"/>
              <a:gd name="connsiteY5" fmla="*/ 6286092 h 6289675"/>
              <a:gd name="connsiteX6" fmla="*/ 5100638 w 11623676"/>
              <a:gd name="connsiteY6" fmla="*/ 2459038 h 6289675"/>
              <a:gd name="connsiteX7" fmla="*/ 0 w 11623676"/>
              <a:gd name="connsiteY7" fmla="*/ 2459038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04787 h 6289675"/>
              <a:gd name="connsiteX3" fmla="*/ 11623676 w 11623676"/>
              <a:gd name="connsiteY3" fmla="*/ 1704787 h 6289675"/>
              <a:gd name="connsiteX4" fmla="*/ 11623676 w 11623676"/>
              <a:gd name="connsiteY4" fmla="*/ 6289675 h 6289675"/>
              <a:gd name="connsiteX5" fmla="*/ 5110178 w 11623676"/>
              <a:gd name="connsiteY5" fmla="*/ 6284899 h 6289675"/>
              <a:gd name="connsiteX6" fmla="*/ 5100638 w 11623676"/>
              <a:gd name="connsiteY6" fmla="*/ 2459038 h 6289675"/>
              <a:gd name="connsiteX7" fmla="*/ 0 w 11623676"/>
              <a:gd name="connsiteY7" fmla="*/ 2459038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04787 h 6289675"/>
              <a:gd name="connsiteX3" fmla="*/ 11623676 w 11623676"/>
              <a:gd name="connsiteY3" fmla="*/ 1704787 h 6289675"/>
              <a:gd name="connsiteX4" fmla="*/ 11623676 w 11623676"/>
              <a:gd name="connsiteY4" fmla="*/ 6289675 h 6289675"/>
              <a:gd name="connsiteX5" fmla="*/ 5110178 w 11623676"/>
              <a:gd name="connsiteY5" fmla="*/ 6282511 h 6289675"/>
              <a:gd name="connsiteX6" fmla="*/ 5100638 w 11623676"/>
              <a:gd name="connsiteY6" fmla="*/ 2459038 h 6289675"/>
              <a:gd name="connsiteX7" fmla="*/ 0 w 11623676"/>
              <a:gd name="connsiteY7" fmla="*/ 2459038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04787 h 6289675"/>
              <a:gd name="connsiteX3" fmla="*/ 11623676 w 11623676"/>
              <a:gd name="connsiteY3" fmla="*/ 1704787 h 6289675"/>
              <a:gd name="connsiteX4" fmla="*/ 11623676 w 11623676"/>
              <a:gd name="connsiteY4" fmla="*/ 6289675 h 6289675"/>
              <a:gd name="connsiteX5" fmla="*/ 5110178 w 11623676"/>
              <a:gd name="connsiteY5" fmla="*/ 6286093 h 6289675"/>
              <a:gd name="connsiteX6" fmla="*/ 5100638 w 11623676"/>
              <a:gd name="connsiteY6" fmla="*/ 2459038 h 6289675"/>
              <a:gd name="connsiteX7" fmla="*/ 0 w 11623676"/>
              <a:gd name="connsiteY7" fmla="*/ 2459038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04787 h 6289675"/>
              <a:gd name="connsiteX3" fmla="*/ 11623676 w 11623676"/>
              <a:gd name="connsiteY3" fmla="*/ 1704787 h 6289675"/>
              <a:gd name="connsiteX4" fmla="*/ 11623676 w 11623676"/>
              <a:gd name="connsiteY4" fmla="*/ 6289675 h 6289675"/>
              <a:gd name="connsiteX5" fmla="*/ 5110178 w 11623676"/>
              <a:gd name="connsiteY5" fmla="*/ 6286093 h 6289675"/>
              <a:gd name="connsiteX6" fmla="*/ 5122103 w 11623676"/>
              <a:gd name="connsiteY6" fmla="*/ 2450679 h 6289675"/>
              <a:gd name="connsiteX7" fmla="*/ 0 w 11623676"/>
              <a:gd name="connsiteY7" fmla="*/ 2459038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04787 h 6289675"/>
              <a:gd name="connsiteX3" fmla="*/ 11623676 w 11623676"/>
              <a:gd name="connsiteY3" fmla="*/ 1704787 h 6289675"/>
              <a:gd name="connsiteX4" fmla="*/ 11623676 w 11623676"/>
              <a:gd name="connsiteY4" fmla="*/ 6289675 h 6289675"/>
              <a:gd name="connsiteX5" fmla="*/ 5110178 w 11623676"/>
              <a:gd name="connsiteY5" fmla="*/ 6286093 h 6289675"/>
              <a:gd name="connsiteX6" fmla="*/ 5122103 w 11623676"/>
              <a:gd name="connsiteY6" fmla="*/ 2442320 h 6289675"/>
              <a:gd name="connsiteX7" fmla="*/ 0 w 11623676"/>
              <a:gd name="connsiteY7" fmla="*/ 2459038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04787 h 6289675"/>
              <a:gd name="connsiteX3" fmla="*/ 11623676 w 11623676"/>
              <a:gd name="connsiteY3" fmla="*/ 1704787 h 6289675"/>
              <a:gd name="connsiteX4" fmla="*/ 11623676 w 11623676"/>
              <a:gd name="connsiteY4" fmla="*/ 6289675 h 6289675"/>
              <a:gd name="connsiteX5" fmla="*/ 5110178 w 11623676"/>
              <a:gd name="connsiteY5" fmla="*/ 6286093 h 6289675"/>
              <a:gd name="connsiteX6" fmla="*/ 5110178 w 11623676"/>
              <a:gd name="connsiteY6" fmla="*/ 2445903 h 6289675"/>
              <a:gd name="connsiteX7" fmla="*/ 0 w 11623676"/>
              <a:gd name="connsiteY7" fmla="*/ 2459038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04787 h 6289675"/>
              <a:gd name="connsiteX3" fmla="*/ 11623676 w 11623676"/>
              <a:gd name="connsiteY3" fmla="*/ 1704787 h 6289675"/>
              <a:gd name="connsiteX4" fmla="*/ 11623676 w 11623676"/>
              <a:gd name="connsiteY4" fmla="*/ 6289675 h 6289675"/>
              <a:gd name="connsiteX5" fmla="*/ 5110178 w 11623676"/>
              <a:gd name="connsiteY5" fmla="*/ 6286093 h 6289675"/>
              <a:gd name="connsiteX6" fmla="*/ 5110178 w 11623676"/>
              <a:gd name="connsiteY6" fmla="*/ 2445903 h 6289675"/>
              <a:gd name="connsiteX7" fmla="*/ 1193 w 11623676"/>
              <a:gd name="connsiteY7" fmla="*/ 2447096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15535 h 6289675"/>
              <a:gd name="connsiteX3" fmla="*/ 11623676 w 11623676"/>
              <a:gd name="connsiteY3" fmla="*/ 1704787 h 6289675"/>
              <a:gd name="connsiteX4" fmla="*/ 11623676 w 11623676"/>
              <a:gd name="connsiteY4" fmla="*/ 6289675 h 6289675"/>
              <a:gd name="connsiteX5" fmla="*/ 5110178 w 11623676"/>
              <a:gd name="connsiteY5" fmla="*/ 6286093 h 6289675"/>
              <a:gd name="connsiteX6" fmla="*/ 5110178 w 11623676"/>
              <a:gd name="connsiteY6" fmla="*/ 2445903 h 6289675"/>
              <a:gd name="connsiteX7" fmla="*/ 1193 w 11623676"/>
              <a:gd name="connsiteY7" fmla="*/ 2447096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13147 h 6289675"/>
              <a:gd name="connsiteX3" fmla="*/ 11623676 w 11623676"/>
              <a:gd name="connsiteY3" fmla="*/ 1704787 h 6289675"/>
              <a:gd name="connsiteX4" fmla="*/ 11623676 w 11623676"/>
              <a:gd name="connsiteY4" fmla="*/ 6289675 h 6289675"/>
              <a:gd name="connsiteX5" fmla="*/ 5110178 w 11623676"/>
              <a:gd name="connsiteY5" fmla="*/ 6286093 h 6289675"/>
              <a:gd name="connsiteX6" fmla="*/ 5110178 w 11623676"/>
              <a:gd name="connsiteY6" fmla="*/ 2445903 h 6289675"/>
              <a:gd name="connsiteX7" fmla="*/ 1193 w 11623676"/>
              <a:gd name="connsiteY7" fmla="*/ 2447096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13147 h 6289675"/>
              <a:gd name="connsiteX3" fmla="*/ 11623676 w 11623676"/>
              <a:gd name="connsiteY3" fmla="*/ 1708369 h 6289675"/>
              <a:gd name="connsiteX4" fmla="*/ 11623676 w 11623676"/>
              <a:gd name="connsiteY4" fmla="*/ 6289675 h 6289675"/>
              <a:gd name="connsiteX5" fmla="*/ 5110178 w 11623676"/>
              <a:gd name="connsiteY5" fmla="*/ 6286093 h 6289675"/>
              <a:gd name="connsiteX6" fmla="*/ 5110178 w 11623676"/>
              <a:gd name="connsiteY6" fmla="*/ 2445903 h 6289675"/>
              <a:gd name="connsiteX7" fmla="*/ 1193 w 11623676"/>
              <a:gd name="connsiteY7" fmla="*/ 2447096 h 6289675"/>
              <a:gd name="connsiteX8" fmla="*/ 0 w 11623676"/>
              <a:gd name="connsiteY8" fmla="*/ 0 h 6289675"/>
              <a:gd name="connsiteX0" fmla="*/ 0 w 11623676"/>
              <a:gd name="connsiteY0" fmla="*/ 0 h 6289675"/>
              <a:gd name="connsiteX1" fmla="*/ 9921875 w 11623676"/>
              <a:gd name="connsiteY1" fmla="*/ 0 h 6289675"/>
              <a:gd name="connsiteX2" fmla="*/ 9920684 w 11623676"/>
              <a:gd name="connsiteY2" fmla="*/ 1713147 h 6289675"/>
              <a:gd name="connsiteX3" fmla="*/ 11623676 w 11623676"/>
              <a:gd name="connsiteY3" fmla="*/ 1708369 h 6289675"/>
              <a:gd name="connsiteX4" fmla="*/ 11623676 w 11623676"/>
              <a:gd name="connsiteY4" fmla="*/ 6289675 h 6289675"/>
              <a:gd name="connsiteX5" fmla="*/ 5110178 w 11623676"/>
              <a:gd name="connsiteY5" fmla="*/ 6286093 h 6289675"/>
              <a:gd name="connsiteX6" fmla="*/ 5110178 w 11623676"/>
              <a:gd name="connsiteY6" fmla="*/ 2445903 h 6289675"/>
              <a:gd name="connsiteX7" fmla="*/ 1193 w 11623676"/>
              <a:gd name="connsiteY7" fmla="*/ 2447096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11952 h 6289675"/>
              <a:gd name="connsiteX3" fmla="*/ 11623676 w 11623676"/>
              <a:gd name="connsiteY3" fmla="*/ 1708369 h 6289675"/>
              <a:gd name="connsiteX4" fmla="*/ 11623676 w 11623676"/>
              <a:gd name="connsiteY4" fmla="*/ 6289675 h 6289675"/>
              <a:gd name="connsiteX5" fmla="*/ 5110178 w 11623676"/>
              <a:gd name="connsiteY5" fmla="*/ 6286093 h 6289675"/>
              <a:gd name="connsiteX6" fmla="*/ 5110178 w 11623676"/>
              <a:gd name="connsiteY6" fmla="*/ 2445903 h 6289675"/>
              <a:gd name="connsiteX7" fmla="*/ 1193 w 11623676"/>
              <a:gd name="connsiteY7" fmla="*/ 2447096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11952 h 6289675"/>
              <a:gd name="connsiteX3" fmla="*/ 11623676 w 11623676"/>
              <a:gd name="connsiteY3" fmla="*/ 1708369 h 6289675"/>
              <a:gd name="connsiteX4" fmla="*/ 11623676 w 11623676"/>
              <a:gd name="connsiteY4" fmla="*/ 6289675 h 6289675"/>
              <a:gd name="connsiteX5" fmla="*/ 5110178 w 11623676"/>
              <a:gd name="connsiteY5" fmla="*/ 6286093 h 6289675"/>
              <a:gd name="connsiteX6" fmla="*/ 5110178 w 11623676"/>
              <a:gd name="connsiteY6" fmla="*/ 2445903 h 6289675"/>
              <a:gd name="connsiteX7" fmla="*/ 1193 w 11623676"/>
              <a:gd name="connsiteY7" fmla="*/ 2447096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11952 h 6289675"/>
              <a:gd name="connsiteX3" fmla="*/ 11623676 w 11623676"/>
              <a:gd name="connsiteY3" fmla="*/ 1708369 h 6289675"/>
              <a:gd name="connsiteX4" fmla="*/ 11623676 w 11623676"/>
              <a:gd name="connsiteY4" fmla="*/ 6289675 h 6289675"/>
              <a:gd name="connsiteX5" fmla="*/ 5111371 w 11623676"/>
              <a:gd name="connsiteY5" fmla="*/ 6276540 h 6289675"/>
              <a:gd name="connsiteX6" fmla="*/ 5110178 w 11623676"/>
              <a:gd name="connsiteY6" fmla="*/ 2445903 h 6289675"/>
              <a:gd name="connsiteX7" fmla="*/ 1193 w 11623676"/>
              <a:gd name="connsiteY7" fmla="*/ 2447096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11952 h 6289675"/>
              <a:gd name="connsiteX3" fmla="*/ 11623676 w 11623676"/>
              <a:gd name="connsiteY3" fmla="*/ 1708369 h 6289675"/>
              <a:gd name="connsiteX4" fmla="*/ 11623676 w 11623676"/>
              <a:gd name="connsiteY4" fmla="*/ 6289675 h 6289675"/>
              <a:gd name="connsiteX5" fmla="*/ 5112564 w 11623676"/>
              <a:gd name="connsiteY5" fmla="*/ 6288481 h 6289675"/>
              <a:gd name="connsiteX6" fmla="*/ 5110178 w 11623676"/>
              <a:gd name="connsiteY6" fmla="*/ 2445903 h 6289675"/>
              <a:gd name="connsiteX7" fmla="*/ 1193 w 11623676"/>
              <a:gd name="connsiteY7" fmla="*/ 2447096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11952 h 6289675"/>
              <a:gd name="connsiteX3" fmla="*/ 11623676 w 11623676"/>
              <a:gd name="connsiteY3" fmla="*/ 1708369 h 6289675"/>
              <a:gd name="connsiteX4" fmla="*/ 11623676 w 11623676"/>
              <a:gd name="connsiteY4" fmla="*/ 6289675 h 6289675"/>
              <a:gd name="connsiteX5" fmla="*/ 5111371 w 11623676"/>
              <a:gd name="connsiteY5" fmla="*/ 6287287 h 6289675"/>
              <a:gd name="connsiteX6" fmla="*/ 5110178 w 11623676"/>
              <a:gd name="connsiteY6" fmla="*/ 2445903 h 6289675"/>
              <a:gd name="connsiteX7" fmla="*/ 1193 w 11623676"/>
              <a:gd name="connsiteY7" fmla="*/ 2447096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11952 h 6289675"/>
              <a:gd name="connsiteX3" fmla="*/ 11623676 w 11623676"/>
              <a:gd name="connsiteY3" fmla="*/ 1708369 h 6289675"/>
              <a:gd name="connsiteX4" fmla="*/ 11623676 w 11623676"/>
              <a:gd name="connsiteY4" fmla="*/ 6289675 h 6289675"/>
              <a:gd name="connsiteX5" fmla="*/ 5122104 w 11623676"/>
              <a:gd name="connsiteY5" fmla="*/ 6286092 h 6289675"/>
              <a:gd name="connsiteX6" fmla="*/ 5110178 w 11623676"/>
              <a:gd name="connsiteY6" fmla="*/ 2445903 h 6289675"/>
              <a:gd name="connsiteX7" fmla="*/ 1193 w 11623676"/>
              <a:gd name="connsiteY7" fmla="*/ 2447096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11952 h 6289675"/>
              <a:gd name="connsiteX3" fmla="*/ 11623676 w 11623676"/>
              <a:gd name="connsiteY3" fmla="*/ 1708369 h 6289675"/>
              <a:gd name="connsiteX4" fmla="*/ 11623676 w 11623676"/>
              <a:gd name="connsiteY4" fmla="*/ 6289675 h 6289675"/>
              <a:gd name="connsiteX5" fmla="*/ 5108986 w 11623676"/>
              <a:gd name="connsiteY5" fmla="*/ 6286092 h 6289675"/>
              <a:gd name="connsiteX6" fmla="*/ 5110178 w 11623676"/>
              <a:gd name="connsiteY6" fmla="*/ 2445903 h 6289675"/>
              <a:gd name="connsiteX7" fmla="*/ 1193 w 11623676"/>
              <a:gd name="connsiteY7" fmla="*/ 2447096 h 6289675"/>
              <a:gd name="connsiteX8" fmla="*/ 0 w 11623676"/>
              <a:gd name="connsiteY8" fmla="*/ 0 h 628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3676" h="6289675">
                <a:moveTo>
                  <a:pt x="0" y="0"/>
                </a:moveTo>
                <a:lnTo>
                  <a:pt x="9921875" y="0"/>
                </a:lnTo>
                <a:lnTo>
                  <a:pt x="9921875" y="1711952"/>
                </a:lnTo>
                <a:lnTo>
                  <a:pt x="11623676" y="1708369"/>
                </a:lnTo>
                <a:lnTo>
                  <a:pt x="11623676" y="6289675"/>
                </a:lnTo>
                <a:lnTo>
                  <a:pt x="5108986" y="6286092"/>
                </a:lnTo>
                <a:cubicBezTo>
                  <a:pt x="5108588" y="5009213"/>
                  <a:pt x="5110576" y="3722782"/>
                  <a:pt x="5110178" y="2445903"/>
                </a:cubicBezTo>
                <a:lnTo>
                  <a:pt x="1193" y="2447096"/>
                </a:lnTo>
                <a:cubicBezTo>
                  <a:pt x="795" y="1631397"/>
                  <a:pt x="398" y="815699"/>
                  <a:pt x="0" y="0"/>
                </a:cubicBezTo>
                <a:close/>
              </a:path>
            </a:pathLst>
          </a:custGeom>
          <a:solidFill>
            <a:schemeClr val="bg1">
              <a:lumMod val="85000"/>
            </a:schemeClr>
          </a:solidFill>
          <a:ln w="19050">
            <a:noFill/>
          </a:ln>
        </p:spPr>
        <p:txBody>
          <a:bodyPr wrap="square">
            <a:noAutofit/>
          </a:bodyPr>
          <a:lstStyle/>
          <a:p>
            <a:r>
              <a:rPr lang="en-GB"/>
              <a:t>Click icon to add picture</a:t>
            </a:r>
          </a:p>
        </p:txBody>
      </p:sp>
      <p:sp>
        <p:nvSpPr>
          <p:cNvPr id="7" name="Rectangle 6">
            <a:extLst>
              <a:ext uri="{FF2B5EF4-FFF2-40B4-BE49-F238E27FC236}">
                <a16:creationId xmlns:a16="http://schemas.microsoft.com/office/drawing/2014/main" id="{287FD12B-4DF0-18D6-1F3C-10055179B50D}"/>
              </a:ext>
            </a:extLst>
          </p:cNvPr>
          <p:cNvSpPr/>
          <p:nvPr userDrawn="1"/>
        </p:nvSpPr>
        <p:spPr>
          <a:xfrm>
            <a:off x="284163" y="2743201"/>
            <a:ext cx="5100637" cy="214572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8" name="Rectangle 7">
            <a:extLst>
              <a:ext uri="{FF2B5EF4-FFF2-40B4-BE49-F238E27FC236}">
                <a16:creationId xmlns:a16="http://schemas.microsoft.com/office/drawing/2014/main" id="{206A9A88-330A-1D1B-7639-29F93FEA9B15}"/>
              </a:ext>
            </a:extLst>
          </p:cNvPr>
          <p:cNvSpPr/>
          <p:nvPr userDrawn="1"/>
        </p:nvSpPr>
        <p:spPr>
          <a:xfrm>
            <a:off x="284163" y="4888922"/>
            <a:ext cx="5100637" cy="168491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2" name="Title 1">
            <a:extLst>
              <a:ext uri="{FF2B5EF4-FFF2-40B4-BE49-F238E27FC236}">
                <a16:creationId xmlns:a16="http://schemas.microsoft.com/office/drawing/2014/main" id="{B4082AEB-5006-8BDB-B209-D0CE6D0D9E54}"/>
              </a:ext>
            </a:extLst>
          </p:cNvPr>
          <p:cNvSpPr>
            <a:spLocks noGrp="1"/>
          </p:cNvSpPr>
          <p:nvPr>
            <p:ph type="ctrTitle"/>
          </p:nvPr>
        </p:nvSpPr>
        <p:spPr>
          <a:xfrm>
            <a:off x="568325" y="2743201"/>
            <a:ext cx="4535488" cy="2145722"/>
          </a:xfrm>
        </p:spPr>
        <p:txBody>
          <a:bodyPr anchor="ctr" anchorCtr="0"/>
          <a:lstStyle>
            <a:lvl1pPr algn="l">
              <a:defRPr sz="4800"/>
            </a:lvl1pPr>
          </a:lstStyle>
          <a:p>
            <a:r>
              <a:rPr lang="en-GB"/>
              <a:t>Click to edit Master title style</a:t>
            </a:r>
          </a:p>
        </p:txBody>
      </p:sp>
      <p:sp>
        <p:nvSpPr>
          <p:cNvPr id="3" name="Subtitle 2">
            <a:extLst>
              <a:ext uri="{FF2B5EF4-FFF2-40B4-BE49-F238E27FC236}">
                <a16:creationId xmlns:a16="http://schemas.microsoft.com/office/drawing/2014/main" id="{7CF3C4D3-D951-05DD-58CA-A9363283ABF1}"/>
              </a:ext>
            </a:extLst>
          </p:cNvPr>
          <p:cNvSpPr>
            <a:spLocks noGrp="1"/>
          </p:cNvSpPr>
          <p:nvPr>
            <p:ph type="subTitle" idx="1"/>
          </p:nvPr>
        </p:nvSpPr>
        <p:spPr>
          <a:xfrm>
            <a:off x="568324" y="4888922"/>
            <a:ext cx="4535489" cy="1684916"/>
          </a:xfrm>
        </p:spPr>
        <p:txBody>
          <a:bodyPr anchor="ctr" anchorCtr="0"/>
          <a:lstStyle>
            <a:lvl1pPr marL="0" indent="0" algn="l">
              <a:spcAft>
                <a:spcPts val="0"/>
              </a:spcAft>
              <a:buNone/>
              <a:defRPr sz="1600">
                <a:latin typeface="Roboto Mono" pitchFamily="2" charset="0"/>
                <a:ea typeface="Roboto Mono"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grpSp>
        <p:nvGrpSpPr>
          <p:cNvPr id="19" name="Group 18">
            <a:extLst>
              <a:ext uri="{FF2B5EF4-FFF2-40B4-BE49-F238E27FC236}">
                <a16:creationId xmlns:a16="http://schemas.microsoft.com/office/drawing/2014/main" id="{7A72C5D7-9238-6093-13E0-3496077F0885}"/>
              </a:ext>
            </a:extLst>
          </p:cNvPr>
          <p:cNvGrpSpPr>
            <a:grpSpLocks noChangeAspect="1"/>
          </p:cNvGrpSpPr>
          <p:nvPr userDrawn="1"/>
        </p:nvGrpSpPr>
        <p:grpSpPr>
          <a:xfrm>
            <a:off x="10206038" y="281224"/>
            <a:ext cx="1701799" cy="1707726"/>
            <a:chOff x="2857500" y="180976"/>
            <a:chExt cx="5924550" cy="5945187"/>
          </a:xfrm>
        </p:grpSpPr>
        <p:sp>
          <p:nvSpPr>
            <p:cNvPr id="20" name="Rectangle 5">
              <a:extLst>
                <a:ext uri="{FF2B5EF4-FFF2-40B4-BE49-F238E27FC236}">
                  <a16:creationId xmlns:a16="http://schemas.microsoft.com/office/drawing/2014/main" id="{1BDD3A87-F94A-5935-C19A-B43B47E4511B}"/>
                </a:ext>
              </a:extLst>
            </p:cNvPr>
            <p:cNvSpPr>
              <a:spLocks noChangeArrowheads="1"/>
            </p:cNvSpPr>
            <p:nvPr userDrawn="1"/>
          </p:nvSpPr>
          <p:spPr bwMode="auto">
            <a:xfrm>
              <a:off x="2857500" y="192088"/>
              <a:ext cx="5924550" cy="5934075"/>
            </a:xfrm>
            <a:prstGeom prst="rect">
              <a:avLst/>
            </a:prstGeom>
            <a:solidFill>
              <a:schemeClr val="bg1">
                <a:alpha val="50000"/>
              </a:schemeClr>
            </a:solidFill>
            <a:ln w="1905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ar-SA"/>
            </a:p>
          </p:txBody>
        </p:sp>
        <p:sp>
          <p:nvSpPr>
            <p:cNvPr id="21" name="Freeform 7">
              <a:extLst>
                <a:ext uri="{FF2B5EF4-FFF2-40B4-BE49-F238E27FC236}">
                  <a16:creationId xmlns:a16="http://schemas.microsoft.com/office/drawing/2014/main" id="{02DF7797-B46E-8541-F1D2-FFB63E78CCC2}"/>
                </a:ext>
              </a:extLst>
            </p:cNvPr>
            <p:cNvSpPr>
              <a:spLocks/>
            </p:cNvSpPr>
            <p:nvPr userDrawn="1"/>
          </p:nvSpPr>
          <p:spPr bwMode="auto">
            <a:xfrm>
              <a:off x="3416300" y="838201"/>
              <a:ext cx="527050" cy="792163"/>
            </a:xfrm>
            <a:custGeom>
              <a:avLst/>
              <a:gdLst>
                <a:gd name="T0" fmla="*/ 0 w 332"/>
                <a:gd name="T1" fmla="*/ 0 h 499"/>
                <a:gd name="T2" fmla="*/ 0 w 332"/>
                <a:gd name="T3" fmla="*/ 72 h 499"/>
                <a:gd name="T4" fmla="*/ 123 w 332"/>
                <a:gd name="T5" fmla="*/ 72 h 499"/>
                <a:gd name="T6" fmla="*/ 123 w 332"/>
                <a:gd name="T7" fmla="*/ 499 h 499"/>
                <a:gd name="T8" fmla="*/ 206 w 332"/>
                <a:gd name="T9" fmla="*/ 499 h 499"/>
                <a:gd name="T10" fmla="*/ 206 w 332"/>
                <a:gd name="T11" fmla="*/ 72 h 499"/>
                <a:gd name="T12" fmla="*/ 332 w 332"/>
                <a:gd name="T13" fmla="*/ 72 h 499"/>
                <a:gd name="T14" fmla="*/ 332 w 332"/>
                <a:gd name="T15" fmla="*/ 0 h 499"/>
                <a:gd name="T16" fmla="*/ 0 w 332"/>
                <a:gd name="T17"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499">
                  <a:moveTo>
                    <a:pt x="0" y="0"/>
                  </a:moveTo>
                  <a:lnTo>
                    <a:pt x="0" y="72"/>
                  </a:lnTo>
                  <a:lnTo>
                    <a:pt x="123" y="72"/>
                  </a:lnTo>
                  <a:lnTo>
                    <a:pt x="123" y="499"/>
                  </a:lnTo>
                  <a:lnTo>
                    <a:pt x="206" y="499"/>
                  </a:lnTo>
                  <a:lnTo>
                    <a:pt x="206" y="72"/>
                  </a:lnTo>
                  <a:lnTo>
                    <a:pt x="332" y="72"/>
                  </a:lnTo>
                  <a:lnTo>
                    <a:pt x="33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2" name="Freeform 8">
              <a:extLst>
                <a:ext uri="{FF2B5EF4-FFF2-40B4-BE49-F238E27FC236}">
                  <a16:creationId xmlns:a16="http://schemas.microsoft.com/office/drawing/2014/main" id="{07C0DBDD-1BCE-9F03-BF8A-4449C6A7E7E1}"/>
                </a:ext>
              </a:extLst>
            </p:cNvPr>
            <p:cNvSpPr>
              <a:spLocks/>
            </p:cNvSpPr>
            <p:nvPr userDrawn="1"/>
          </p:nvSpPr>
          <p:spPr bwMode="auto">
            <a:xfrm>
              <a:off x="3992563" y="838201"/>
              <a:ext cx="565150" cy="792163"/>
            </a:xfrm>
            <a:custGeom>
              <a:avLst/>
              <a:gdLst>
                <a:gd name="T0" fmla="*/ 277 w 356"/>
                <a:gd name="T1" fmla="*/ 0 h 499"/>
                <a:gd name="T2" fmla="*/ 277 w 356"/>
                <a:gd name="T3" fmla="*/ 212 h 499"/>
                <a:gd name="T4" fmla="*/ 82 w 356"/>
                <a:gd name="T5" fmla="*/ 212 h 499"/>
                <a:gd name="T6" fmla="*/ 82 w 356"/>
                <a:gd name="T7" fmla="*/ 0 h 499"/>
                <a:gd name="T8" fmla="*/ 0 w 356"/>
                <a:gd name="T9" fmla="*/ 0 h 499"/>
                <a:gd name="T10" fmla="*/ 0 w 356"/>
                <a:gd name="T11" fmla="*/ 499 h 499"/>
                <a:gd name="T12" fmla="*/ 82 w 356"/>
                <a:gd name="T13" fmla="*/ 499 h 499"/>
                <a:gd name="T14" fmla="*/ 82 w 356"/>
                <a:gd name="T15" fmla="*/ 284 h 499"/>
                <a:gd name="T16" fmla="*/ 277 w 356"/>
                <a:gd name="T17" fmla="*/ 284 h 499"/>
                <a:gd name="T18" fmla="*/ 277 w 356"/>
                <a:gd name="T19" fmla="*/ 499 h 499"/>
                <a:gd name="T20" fmla="*/ 356 w 356"/>
                <a:gd name="T21" fmla="*/ 499 h 499"/>
                <a:gd name="T22" fmla="*/ 356 w 356"/>
                <a:gd name="T23" fmla="*/ 0 h 499"/>
                <a:gd name="T24" fmla="*/ 277 w 356"/>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6" h="499">
                  <a:moveTo>
                    <a:pt x="277" y="0"/>
                  </a:moveTo>
                  <a:lnTo>
                    <a:pt x="277" y="212"/>
                  </a:lnTo>
                  <a:lnTo>
                    <a:pt x="82" y="212"/>
                  </a:lnTo>
                  <a:lnTo>
                    <a:pt x="82" y="0"/>
                  </a:lnTo>
                  <a:lnTo>
                    <a:pt x="0" y="0"/>
                  </a:lnTo>
                  <a:lnTo>
                    <a:pt x="0" y="499"/>
                  </a:lnTo>
                  <a:lnTo>
                    <a:pt x="82" y="499"/>
                  </a:lnTo>
                  <a:lnTo>
                    <a:pt x="82" y="284"/>
                  </a:lnTo>
                  <a:lnTo>
                    <a:pt x="277" y="284"/>
                  </a:lnTo>
                  <a:lnTo>
                    <a:pt x="277" y="499"/>
                  </a:lnTo>
                  <a:lnTo>
                    <a:pt x="356" y="499"/>
                  </a:lnTo>
                  <a:lnTo>
                    <a:pt x="356" y="0"/>
                  </a:lnTo>
                  <a:lnTo>
                    <a:pt x="27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3" name="Freeform 9">
              <a:extLst>
                <a:ext uri="{FF2B5EF4-FFF2-40B4-BE49-F238E27FC236}">
                  <a16:creationId xmlns:a16="http://schemas.microsoft.com/office/drawing/2014/main" id="{E8952F56-6955-AEA3-17E3-472E9F76A6D5}"/>
                </a:ext>
              </a:extLst>
            </p:cNvPr>
            <p:cNvSpPr>
              <a:spLocks/>
            </p:cNvSpPr>
            <p:nvPr userDrawn="1"/>
          </p:nvSpPr>
          <p:spPr bwMode="auto">
            <a:xfrm>
              <a:off x="4708525" y="838201"/>
              <a:ext cx="450850" cy="792163"/>
            </a:xfrm>
            <a:custGeom>
              <a:avLst/>
              <a:gdLst>
                <a:gd name="T0" fmla="*/ 0 w 284"/>
                <a:gd name="T1" fmla="*/ 0 h 499"/>
                <a:gd name="T2" fmla="*/ 0 w 284"/>
                <a:gd name="T3" fmla="*/ 499 h 499"/>
                <a:gd name="T4" fmla="*/ 284 w 284"/>
                <a:gd name="T5" fmla="*/ 499 h 499"/>
                <a:gd name="T6" fmla="*/ 284 w 284"/>
                <a:gd name="T7" fmla="*/ 427 h 499"/>
                <a:gd name="T8" fmla="*/ 79 w 284"/>
                <a:gd name="T9" fmla="*/ 427 h 499"/>
                <a:gd name="T10" fmla="*/ 79 w 284"/>
                <a:gd name="T11" fmla="*/ 280 h 499"/>
                <a:gd name="T12" fmla="*/ 250 w 284"/>
                <a:gd name="T13" fmla="*/ 280 h 499"/>
                <a:gd name="T14" fmla="*/ 250 w 284"/>
                <a:gd name="T15" fmla="*/ 212 h 499"/>
                <a:gd name="T16" fmla="*/ 79 w 284"/>
                <a:gd name="T17" fmla="*/ 212 h 499"/>
                <a:gd name="T18" fmla="*/ 79 w 284"/>
                <a:gd name="T19" fmla="*/ 72 h 499"/>
                <a:gd name="T20" fmla="*/ 284 w 284"/>
                <a:gd name="T21" fmla="*/ 72 h 499"/>
                <a:gd name="T22" fmla="*/ 284 w 284"/>
                <a:gd name="T23" fmla="*/ 0 h 499"/>
                <a:gd name="T24" fmla="*/ 0 w 284"/>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4" h="499">
                  <a:moveTo>
                    <a:pt x="0" y="0"/>
                  </a:moveTo>
                  <a:lnTo>
                    <a:pt x="0" y="499"/>
                  </a:lnTo>
                  <a:lnTo>
                    <a:pt x="284" y="499"/>
                  </a:lnTo>
                  <a:lnTo>
                    <a:pt x="284" y="427"/>
                  </a:lnTo>
                  <a:lnTo>
                    <a:pt x="79" y="427"/>
                  </a:lnTo>
                  <a:lnTo>
                    <a:pt x="79" y="280"/>
                  </a:lnTo>
                  <a:lnTo>
                    <a:pt x="250" y="280"/>
                  </a:lnTo>
                  <a:lnTo>
                    <a:pt x="250" y="212"/>
                  </a:lnTo>
                  <a:lnTo>
                    <a:pt x="79" y="212"/>
                  </a:lnTo>
                  <a:lnTo>
                    <a:pt x="79" y="72"/>
                  </a:lnTo>
                  <a:lnTo>
                    <a:pt x="284" y="72"/>
                  </a:lnTo>
                  <a:lnTo>
                    <a:pt x="28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4" name="Freeform 10">
              <a:extLst>
                <a:ext uri="{FF2B5EF4-FFF2-40B4-BE49-F238E27FC236}">
                  <a16:creationId xmlns:a16="http://schemas.microsoft.com/office/drawing/2014/main" id="{AEAB4482-B124-8CEC-1998-FD3A3DE8E998}"/>
                </a:ext>
              </a:extLst>
            </p:cNvPr>
            <p:cNvSpPr>
              <a:spLocks/>
            </p:cNvSpPr>
            <p:nvPr userDrawn="1"/>
          </p:nvSpPr>
          <p:spPr bwMode="auto">
            <a:xfrm>
              <a:off x="3557588" y="2787651"/>
              <a:ext cx="560388" cy="792163"/>
            </a:xfrm>
            <a:custGeom>
              <a:avLst/>
              <a:gdLst>
                <a:gd name="T0" fmla="*/ 0 w 103"/>
                <a:gd name="T1" fmla="*/ 0 h 146"/>
                <a:gd name="T2" fmla="*/ 25 w 103"/>
                <a:gd name="T3" fmla="*/ 0 h 146"/>
                <a:gd name="T4" fmla="*/ 69 w 103"/>
                <a:gd name="T5" fmla="*/ 85 h 146"/>
                <a:gd name="T6" fmla="*/ 80 w 103"/>
                <a:gd name="T7" fmla="*/ 113 h 146"/>
                <a:gd name="T8" fmla="*/ 81 w 103"/>
                <a:gd name="T9" fmla="*/ 113 h 146"/>
                <a:gd name="T10" fmla="*/ 79 w 103"/>
                <a:gd name="T11" fmla="*/ 80 h 146"/>
                <a:gd name="T12" fmla="*/ 79 w 103"/>
                <a:gd name="T13" fmla="*/ 0 h 146"/>
                <a:gd name="T14" fmla="*/ 103 w 103"/>
                <a:gd name="T15" fmla="*/ 0 h 146"/>
                <a:gd name="T16" fmla="*/ 103 w 103"/>
                <a:gd name="T17" fmla="*/ 146 h 146"/>
                <a:gd name="T18" fmla="*/ 77 w 103"/>
                <a:gd name="T19" fmla="*/ 146 h 146"/>
                <a:gd name="T20" fmla="*/ 34 w 103"/>
                <a:gd name="T21" fmla="*/ 62 h 146"/>
                <a:gd name="T22" fmla="*/ 22 w 103"/>
                <a:gd name="T23" fmla="*/ 33 h 146"/>
                <a:gd name="T24" fmla="*/ 21 w 103"/>
                <a:gd name="T25" fmla="*/ 33 h 146"/>
                <a:gd name="T26" fmla="*/ 23 w 103"/>
                <a:gd name="T27" fmla="*/ 67 h 146"/>
                <a:gd name="T28" fmla="*/ 23 w 103"/>
                <a:gd name="T29" fmla="*/ 146 h 146"/>
                <a:gd name="T30" fmla="*/ 0 w 103"/>
                <a:gd name="T31" fmla="*/ 146 h 146"/>
                <a:gd name="T32" fmla="*/ 0 w 103"/>
                <a:gd name="T33"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 h="146">
                  <a:moveTo>
                    <a:pt x="0" y="0"/>
                  </a:moveTo>
                  <a:cubicBezTo>
                    <a:pt x="25" y="0"/>
                    <a:pt x="25" y="0"/>
                    <a:pt x="25" y="0"/>
                  </a:cubicBezTo>
                  <a:cubicBezTo>
                    <a:pt x="69" y="85"/>
                    <a:pt x="69" y="85"/>
                    <a:pt x="69" y="85"/>
                  </a:cubicBezTo>
                  <a:cubicBezTo>
                    <a:pt x="73" y="93"/>
                    <a:pt x="77" y="104"/>
                    <a:pt x="80" y="113"/>
                  </a:cubicBezTo>
                  <a:cubicBezTo>
                    <a:pt x="81" y="113"/>
                    <a:pt x="81" y="113"/>
                    <a:pt x="81" y="113"/>
                  </a:cubicBezTo>
                  <a:cubicBezTo>
                    <a:pt x="80" y="101"/>
                    <a:pt x="79" y="89"/>
                    <a:pt x="79" y="80"/>
                  </a:cubicBezTo>
                  <a:cubicBezTo>
                    <a:pt x="79" y="0"/>
                    <a:pt x="79" y="0"/>
                    <a:pt x="79" y="0"/>
                  </a:cubicBezTo>
                  <a:cubicBezTo>
                    <a:pt x="103" y="0"/>
                    <a:pt x="103" y="0"/>
                    <a:pt x="103" y="0"/>
                  </a:cubicBezTo>
                  <a:cubicBezTo>
                    <a:pt x="103" y="146"/>
                    <a:pt x="103" y="146"/>
                    <a:pt x="103" y="146"/>
                  </a:cubicBezTo>
                  <a:cubicBezTo>
                    <a:pt x="77" y="146"/>
                    <a:pt x="77" y="146"/>
                    <a:pt x="77" y="146"/>
                  </a:cubicBezTo>
                  <a:cubicBezTo>
                    <a:pt x="34" y="62"/>
                    <a:pt x="34" y="62"/>
                    <a:pt x="34" y="62"/>
                  </a:cubicBezTo>
                  <a:cubicBezTo>
                    <a:pt x="30" y="53"/>
                    <a:pt x="26" y="44"/>
                    <a:pt x="22" y="33"/>
                  </a:cubicBezTo>
                  <a:cubicBezTo>
                    <a:pt x="21" y="33"/>
                    <a:pt x="21" y="33"/>
                    <a:pt x="21" y="33"/>
                  </a:cubicBezTo>
                  <a:cubicBezTo>
                    <a:pt x="22" y="43"/>
                    <a:pt x="23" y="56"/>
                    <a:pt x="23" y="67"/>
                  </a:cubicBezTo>
                  <a:cubicBezTo>
                    <a:pt x="23" y="146"/>
                    <a:pt x="23" y="146"/>
                    <a:pt x="23" y="146"/>
                  </a:cubicBezTo>
                  <a:cubicBezTo>
                    <a:pt x="0" y="146"/>
                    <a:pt x="0" y="146"/>
                    <a:pt x="0" y="146"/>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5" name="Freeform 11">
              <a:extLst>
                <a:ext uri="{FF2B5EF4-FFF2-40B4-BE49-F238E27FC236}">
                  <a16:creationId xmlns:a16="http://schemas.microsoft.com/office/drawing/2014/main" id="{DB1E9115-CB0A-481C-D7A1-CB98A3DA37F6}"/>
                </a:ext>
              </a:extLst>
            </p:cNvPr>
            <p:cNvSpPr>
              <a:spLocks noEditPoints="1"/>
            </p:cNvSpPr>
            <p:nvPr userDrawn="1"/>
          </p:nvSpPr>
          <p:spPr bwMode="auto">
            <a:xfrm>
              <a:off x="4187825" y="2787651"/>
              <a:ext cx="614363" cy="792163"/>
            </a:xfrm>
            <a:custGeom>
              <a:avLst/>
              <a:gdLst>
                <a:gd name="T0" fmla="*/ 74 w 113"/>
                <a:gd name="T1" fmla="*/ 91 h 146"/>
                <a:gd name="T2" fmla="*/ 63 w 113"/>
                <a:gd name="T3" fmla="*/ 48 h 146"/>
                <a:gd name="T4" fmla="*/ 57 w 113"/>
                <a:gd name="T5" fmla="*/ 22 h 146"/>
                <a:gd name="T6" fmla="*/ 56 w 113"/>
                <a:gd name="T7" fmla="*/ 22 h 146"/>
                <a:gd name="T8" fmla="*/ 50 w 113"/>
                <a:gd name="T9" fmla="*/ 48 h 146"/>
                <a:gd name="T10" fmla="*/ 38 w 113"/>
                <a:gd name="T11" fmla="*/ 91 h 146"/>
                <a:gd name="T12" fmla="*/ 74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4" y="91"/>
                  </a:moveTo>
                  <a:cubicBezTo>
                    <a:pt x="63" y="48"/>
                    <a:pt x="63" y="48"/>
                    <a:pt x="63" y="48"/>
                  </a:cubicBezTo>
                  <a:cubicBezTo>
                    <a:pt x="61" y="40"/>
                    <a:pt x="59" y="33"/>
                    <a:pt x="57" y="22"/>
                  </a:cubicBezTo>
                  <a:cubicBezTo>
                    <a:pt x="56" y="22"/>
                    <a:pt x="56" y="22"/>
                    <a:pt x="56" y="22"/>
                  </a:cubicBezTo>
                  <a:cubicBezTo>
                    <a:pt x="54" y="33"/>
                    <a:pt x="52" y="40"/>
                    <a:pt x="50" y="48"/>
                  </a:cubicBezTo>
                  <a:cubicBezTo>
                    <a:pt x="38" y="91"/>
                    <a:pt x="38" y="91"/>
                    <a:pt x="38" y="91"/>
                  </a:cubicBezTo>
                  <a:lnTo>
                    <a:pt x="74"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6" name="Freeform 12">
              <a:extLst>
                <a:ext uri="{FF2B5EF4-FFF2-40B4-BE49-F238E27FC236}">
                  <a16:creationId xmlns:a16="http://schemas.microsoft.com/office/drawing/2014/main" id="{1D08DA13-3031-09FC-A7E1-302616E79A41}"/>
                </a:ext>
              </a:extLst>
            </p:cNvPr>
            <p:cNvSpPr>
              <a:spLocks/>
            </p:cNvSpPr>
            <p:nvPr userDrawn="1"/>
          </p:nvSpPr>
          <p:spPr bwMode="auto">
            <a:xfrm>
              <a:off x="4741863" y="2787651"/>
              <a:ext cx="527050" cy="792163"/>
            </a:xfrm>
            <a:custGeom>
              <a:avLst/>
              <a:gdLst>
                <a:gd name="T0" fmla="*/ 123 w 332"/>
                <a:gd name="T1" fmla="*/ 72 h 499"/>
                <a:gd name="T2" fmla="*/ 0 w 332"/>
                <a:gd name="T3" fmla="*/ 72 h 499"/>
                <a:gd name="T4" fmla="*/ 0 w 332"/>
                <a:gd name="T5" fmla="*/ 0 h 499"/>
                <a:gd name="T6" fmla="*/ 332 w 332"/>
                <a:gd name="T7" fmla="*/ 0 h 499"/>
                <a:gd name="T8" fmla="*/ 332 w 332"/>
                <a:gd name="T9" fmla="*/ 72 h 499"/>
                <a:gd name="T10" fmla="*/ 205 w 332"/>
                <a:gd name="T11" fmla="*/ 72 h 499"/>
                <a:gd name="T12" fmla="*/ 205 w 332"/>
                <a:gd name="T13" fmla="*/ 499 h 499"/>
                <a:gd name="T14" fmla="*/ 123 w 332"/>
                <a:gd name="T15" fmla="*/ 499 h 499"/>
                <a:gd name="T16" fmla="*/ 123 w 332"/>
                <a:gd name="T17" fmla="*/ 72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499">
                  <a:moveTo>
                    <a:pt x="123" y="72"/>
                  </a:moveTo>
                  <a:lnTo>
                    <a:pt x="0" y="72"/>
                  </a:lnTo>
                  <a:lnTo>
                    <a:pt x="0" y="0"/>
                  </a:lnTo>
                  <a:lnTo>
                    <a:pt x="332" y="0"/>
                  </a:lnTo>
                  <a:lnTo>
                    <a:pt x="332" y="72"/>
                  </a:lnTo>
                  <a:lnTo>
                    <a:pt x="205" y="72"/>
                  </a:lnTo>
                  <a:lnTo>
                    <a:pt x="205" y="499"/>
                  </a:lnTo>
                  <a:lnTo>
                    <a:pt x="123" y="499"/>
                  </a:lnTo>
                  <a:lnTo>
                    <a:pt x="123"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7" name="Rectangle 13">
              <a:extLst>
                <a:ext uri="{FF2B5EF4-FFF2-40B4-BE49-F238E27FC236}">
                  <a16:creationId xmlns:a16="http://schemas.microsoft.com/office/drawing/2014/main" id="{70ED91D8-BF04-DF61-83F0-A2D2B0C7CBDF}"/>
                </a:ext>
              </a:extLst>
            </p:cNvPr>
            <p:cNvSpPr>
              <a:spLocks noChangeArrowheads="1"/>
            </p:cNvSpPr>
            <p:nvPr userDrawn="1"/>
          </p:nvSpPr>
          <p:spPr bwMode="auto">
            <a:xfrm>
              <a:off x="5334000" y="2787651"/>
              <a:ext cx="130175" cy="792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8" name="Freeform 14">
              <a:extLst>
                <a:ext uri="{FF2B5EF4-FFF2-40B4-BE49-F238E27FC236}">
                  <a16:creationId xmlns:a16="http://schemas.microsoft.com/office/drawing/2014/main" id="{7FF3B334-839A-9BAC-C5C8-CCACDA1578AB}"/>
                </a:ext>
              </a:extLst>
            </p:cNvPr>
            <p:cNvSpPr>
              <a:spLocks noEditPoints="1"/>
            </p:cNvSpPr>
            <p:nvPr userDrawn="1"/>
          </p:nvSpPr>
          <p:spPr bwMode="auto">
            <a:xfrm>
              <a:off x="5572125" y="2776538"/>
              <a:ext cx="625475" cy="814388"/>
            </a:xfrm>
            <a:custGeom>
              <a:avLst/>
              <a:gdLst>
                <a:gd name="T0" fmla="*/ 90 w 115"/>
                <a:gd name="T1" fmla="*/ 75 h 150"/>
                <a:gd name="T2" fmla="*/ 57 w 115"/>
                <a:gd name="T3" fmla="*/ 21 h 150"/>
                <a:gd name="T4" fmla="*/ 25 w 115"/>
                <a:gd name="T5" fmla="*/ 75 h 150"/>
                <a:gd name="T6" fmla="*/ 57 w 115"/>
                <a:gd name="T7" fmla="*/ 129 h 150"/>
                <a:gd name="T8" fmla="*/ 90 w 115"/>
                <a:gd name="T9" fmla="*/ 75 h 150"/>
                <a:gd name="T10" fmla="*/ 0 w 115"/>
                <a:gd name="T11" fmla="*/ 75 h 150"/>
                <a:gd name="T12" fmla="*/ 57 w 115"/>
                <a:gd name="T13" fmla="*/ 0 h 150"/>
                <a:gd name="T14" fmla="*/ 115 w 115"/>
                <a:gd name="T15" fmla="*/ 75 h 150"/>
                <a:gd name="T16" fmla="*/ 57 w 115"/>
                <a:gd name="T17" fmla="*/ 150 h 150"/>
                <a:gd name="T18" fmla="*/ 0 w 115"/>
                <a:gd name="T19"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50">
                  <a:moveTo>
                    <a:pt x="90" y="75"/>
                  </a:moveTo>
                  <a:cubicBezTo>
                    <a:pt x="90" y="39"/>
                    <a:pt x="79" y="21"/>
                    <a:pt x="57" y="21"/>
                  </a:cubicBezTo>
                  <a:cubicBezTo>
                    <a:pt x="36" y="21"/>
                    <a:pt x="25" y="39"/>
                    <a:pt x="25" y="75"/>
                  </a:cubicBezTo>
                  <a:cubicBezTo>
                    <a:pt x="25" y="111"/>
                    <a:pt x="36" y="129"/>
                    <a:pt x="57" y="129"/>
                  </a:cubicBezTo>
                  <a:cubicBezTo>
                    <a:pt x="79" y="129"/>
                    <a:pt x="90" y="111"/>
                    <a:pt x="90" y="75"/>
                  </a:cubicBezTo>
                  <a:moveTo>
                    <a:pt x="0" y="75"/>
                  </a:moveTo>
                  <a:cubicBezTo>
                    <a:pt x="0" y="28"/>
                    <a:pt x="20" y="0"/>
                    <a:pt x="57" y="0"/>
                  </a:cubicBezTo>
                  <a:cubicBezTo>
                    <a:pt x="94" y="0"/>
                    <a:pt x="115" y="28"/>
                    <a:pt x="115" y="75"/>
                  </a:cubicBezTo>
                  <a:cubicBezTo>
                    <a:pt x="115" y="122"/>
                    <a:pt x="94" y="150"/>
                    <a:pt x="57" y="150"/>
                  </a:cubicBezTo>
                  <a:cubicBezTo>
                    <a:pt x="20" y="150"/>
                    <a:pt x="0" y="122"/>
                    <a:pt x="0" y="75"/>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9" name="Freeform 15">
              <a:extLst>
                <a:ext uri="{FF2B5EF4-FFF2-40B4-BE49-F238E27FC236}">
                  <a16:creationId xmlns:a16="http://schemas.microsoft.com/office/drawing/2014/main" id="{C1BED1B9-E99D-8453-53C2-1AA3250BE034}"/>
                </a:ext>
              </a:extLst>
            </p:cNvPr>
            <p:cNvSpPr>
              <a:spLocks/>
            </p:cNvSpPr>
            <p:nvPr userDrawn="1"/>
          </p:nvSpPr>
          <p:spPr bwMode="auto">
            <a:xfrm>
              <a:off x="6311900" y="2787651"/>
              <a:ext cx="558800" cy="792163"/>
            </a:xfrm>
            <a:custGeom>
              <a:avLst/>
              <a:gdLst>
                <a:gd name="T0" fmla="*/ 0 w 103"/>
                <a:gd name="T1" fmla="*/ 0 h 146"/>
                <a:gd name="T2" fmla="*/ 26 w 103"/>
                <a:gd name="T3" fmla="*/ 0 h 146"/>
                <a:gd name="T4" fmla="*/ 69 w 103"/>
                <a:gd name="T5" fmla="*/ 85 h 146"/>
                <a:gd name="T6" fmla="*/ 81 w 103"/>
                <a:gd name="T7" fmla="*/ 113 h 146"/>
                <a:gd name="T8" fmla="*/ 82 w 103"/>
                <a:gd name="T9" fmla="*/ 113 h 146"/>
                <a:gd name="T10" fmla="*/ 80 w 103"/>
                <a:gd name="T11" fmla="*/ 80 h 146"/>
                <a:gd name="T12" fmla="*/ 80 w 103"/>
                <a:gd name="T13" fmla="*/ 0 h 146"/>
                <a:gd name="T14" fmla="*/ 103 w 103"/>
                <a:gd name="T15" fmla="*/ 0 h 146"/>
                <a:gd name="T16" fmla="*/ 103 w 103"/>
                <a:gd name="T17" fmla="*/ 146 h 146"/>
                <a:gd name="T18" fmla="*/ 78 w 103"/>
                <a:gd name="T19" fmla="*/ 146 h 146"/>
                <a:gd name="T20" fmla="*/ 35 w 103"/>
                <a:gd name="T21" fmla="*/ 62 h 146"/>
                <a:gd name="T22" fmla="*/ 23 w 103"/>
                <a:gd name="T23" fmla="*/ 33 h 146"/>
                <a:gd name="T24" fmla="*/ 22 w 103"/>
                <a:gd name="T25" fmla="*/ 33 h 146"/>
                <a:gd name="T26" fmla="*/ 24 w 103"/>
                <a:gd name="T27" fmla="*/ 67 h 146"/>
                <a:gd name="T28" fmla="*/ 24 w 103"/>
                <a:gd name="T29" fmla="*/ 146 h 146"/>
                <a:gd name="T30" fmla="*/ 0 w 103"/>
                <a:gd name="T31" fmla="*/ 146 h 146"/>
                <a:gd name="T32" fmla="*/ 0 w 103"/>
                <a:gd name="T33"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 h="146">
                  <a:moveTo>
                    <a:pt x="0" y="0"/>
                  </a:moveTo>
                  <a:cubicBezTo>
                    <a:pt x="26" y="0"/>
                    <a:pt x="26" y="0"/>
                    <a:pt x="26" y="0"/>
                  </a:cubicBezTo>
                  <a:cubicBezTo>
                    <a:pt x="69" y="85"/>
                    <a:pt x="69" y="85"/>
                    <a:pt x="69" y="85"/>
                  </a:cubicBezTo>
                  <a:cubicBezTo>
                    <a:pt x="73" y="93"/>
                    <a:pt x="77" y="104"/>
                    <a:pt x="81" y="113"/>
                  </a:cubicBezTo>
                  <a:cubicBezTo>
                    <a:pt x="82" y="113"/>
                    <a:pt x="82" y="113"/>
                    <a:pt x="82" y="113"/>
                  </a:cubicBezTo>
                  <a:cubicBezTo>
                    <a:pt x="81" y="101"/>
                    <a:pt x="80" y="89"/>
                    <a:pt x="80" y="80"/>
                  </a:cubicBezTo>
                  <a:cubicBezTo>
                    <a:pt x="80" y="0"/>
                    <a:pt x="80" y="0"/>
                    <a:pt x="80" y="0"/>
                  </a:cubicBezTo>
                  <a:cubicBezTo>
                    <a:pt x="103" y="0"/>
                    <a:pt x="103" y="0"/>
                    <a:pt x="103" y="0"/>
                  </a:cubicBezTo>
                  <a:cubicBezTo>
                    <a:pt x="103" y="146"/>
                    <a:pt x="103" y="146"/>
                    <a:pt x="103" y="146"/>
                  </a:cubicBezTo>
                  <a:cubicBezTo>
                    <a:pt x="78" y="146"/>
                    <a:pt x="78" y="146"/>
                    <a:pt x="78" y="146"/>
                  </a:cubicBezTo>
                  <a:cubicBezTo>
                    <a:pt x="35" y="62"/>
                    <a:pt x="35" y="62"/>
                    <a:pt x="35" y="62"/>
                  </a:cubicBezTo>
                  <a:cubicBezTo>
                    <a:pt x="30" y="53"/>
                    <a:pt x="27" y="44"/>
                    <a:pt x="23" y="33"/>
                  </a:cubicBezTo>
                  <a:cubicBezTo>
                    <a:pt x="22" y="33"/>
                    <a:pt x="22" y="33"/>
                    <a:pt x="22" y="33"/>
                  </a:cubicBezTo>
                  <a:cubicBezTo>
                    <a:pt x="23" y="43"/>
                    <a:pt x="24" y="56"/>
                    <a:pt x="24" y="67"/>
                  </a:cubicBezTo>
                  <a:cubicBezTo>
                    <a:pt x="24" y="146"/>
                    <a:pt x="24" y="146"/>
                    <a:pt x="24" y="146"/>
                  </a:cubicBezTo>
                  <a:cubicBezTo>
                    <a:pt x="0" y="146"/>
                    <a:pt x="0" y="146"/>
                    <a:pt x="0" y="146"/>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0" name="Freeform 16">
              <a:extLst>
                <a:ext uri="{FF2B5EF4-FFF2-40B4-BE49-F238E27FC236}">
                  <a16:creationId xmlns:a16="http://schemas.microsoft.com/office/drawing/2014/main" id="{0C75F0BA-E4DD-6146-DF3E-11895D1BB5C0}"/>
                </a:ext>
              </a:extLst>
            </p:cNvPr>
            <p:cNvSpPr>
              <a:spLocks noEditPoints="1"/>
            </p:cNvSpPr>
            <p:nvPr userDrawn="1"/>
          </p:nvSpPr>
          <p:spPr bwMode="auto">
            <a:xfrm>
              <a:off x="6946900" y="2787651"/>
              <a:ext cx="612775" cy="792163"/>
            </a:xfrm>
            <a:custGeom>
              <a:avLst/>
              <a:gdLst>
                <a:gd name="T0" fmla="*/ 75 w 113"/>
                <a:gd name="T1" fmla="*/ 91 h 146"/>
                <a:gd name="T2" fmla="*/ 63 w 113"/>
                <a:gd name="T3" fmla="*/ 48 h 146"/>
                <a:gd name="T4" fmla="*/ 57 w 113"/>
                <a:gd name="T5" fmla="*/ 22 h 146"/>
                <a:gd name="T6" fmla="*/ 56 w 113"/>
                <a:gd name="T7" fmla="*/ 22 h 146"/>
                <a:gd name="T8" fmla="*/ 50 w 113"/>
                <a:gd name="T9" fmla="*/ 48 h 146"/>
                <a:gd name="T10" fmla="*/ 39 w 113"/>
                <a:gd name="T11" fmla="*/ 91 h 146"/>
                <a:gd name="T12" fmla="*/ 75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5" y="91"/>
                  </a:moveTo>
                  <a:cubicBezTo>
                    <a:pt x="63" y="48"/>
                    <a:pt x="63" y="48"/>
                    <a:pt x="63" y="48"/>
                  </a:cubicBezTo>
                  <a:cubicBezTo>
                    <a:pt x="61" y="40"/>
                    <a:pt x="59" y="33"/>
                    <a:pt x="57" y="22"/>
                  </a:cubicBezTo>
                  <a:cubicBezTo>
                    <a:pt x="56" y="22"/>
                    <a:pt x="56" y="22"/>
                    <a:pt x="56" y="22"/>
                  </a:cubicBezTo>
                  <a:cubicBezTo>
                    <a:pt x="54" y="33"/>
                    <a:pt x="53" y="40"/>
                    <a:pt x="50" y="48"/>
                  </a:cubicBezTo>
                  <a:cubicBezTo>
                    <a:pt x="39" y="91"/>
                    <a:pt x="39" y="91"/>
                    <a:pt x="39" y="91"/>
                  </a:cubicBezTo>
                  <a:lnTo>
                    <a:pt x="75"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1" name="Freeform 17">
              <a:extLst>
                <a:ext uri="{FF2B5EF4-FFF2-40B4-BE49-F238E27FC236}">
                  <a16:creationId xmlns:a16="http://schemas.microsoft.com/office/drawing/2014/main" id="{5AFED7E7-6A25-06E8-5E54-0B501805BA67}"/>
                </a:ext>
              </a:extLst>
            </p:cNvPr>
            <p:cNvSpPr>
              <a:spLocks/>
            </p:cNvSpPr>
            <p:nvPr userDrawn="1"/>
          </p:nvSpPr>
          <p:spPr bwMode="auto">
            <a:xfrm>
              <a:off x="7631113" y="2787651"/>
              <a:ext cx="433388" cy="792163"/>
            </a:xfrm>
            <a:custGeom>
              <a:avLst/>
              <a:gdLst>
                <a:gd name="T0" fmla="*/ 0 w 273"/>
                <a:gd name="T1" fmla="*/ 0 h 499"/>
                <a:gd name="T2" fmla="*/ 82 w 273"/>
                <a:gd name="T3" fmla="*/ 0 h 499"/>
                <a:gd name="T4" fmla="*/ 82 w 273"/>
                <a:gd name="T5" fmla="*/ 427 h 499"/>
                <a:gd name="T6" fmla="*/ 273 w 273"/>
                <a:gd name="T7" fmla="*/ 427 h 499"/>
                <a:gd name="T8" fmla="*/ 273 w 273"/>
                <a:gd name="T9" fmla="*/ 499 h 499"/>
                <a:gd name="T10" fmla="*/ 0 w 273"/>
                <a:gd name="T11" fmla="*/ 499 h 499"/>
                <a:gd name="T12" fmla="*/ 0 w 273"/>
                <a:gd name="T13" fmla="*/ 0 h 499"/>
              </a:gdLst>
              <a:ahLst/>
              <a:cxnLst>
                <a:cxn ang="0">
                  <a:pos x="T0" y="T1"/>
                </a:cxn>
                <a:cxn ang="0">
                  <a:pos x="T2" y="T3"/>
                </a:cxn>
                <a:cxn ang="0">
                  <a:pos x="T4" y="T5"/>
                </a:cxn>
                <a:cxn ang="0">
                  <a:pos x="T6" y="T7"/>
                </a:cxn>
                <a:cxn ang="0">
                  <a:pos x="T8" y="T9"/>
                </a:cxn>
                <a:cxn ang="0">
                  <a:pos x="T10" y="T11"/>
                </a:cxn>
                <a:cxn ang="0">
                  <a:pos x="T12" y="T13"/>
                </a:cxn>
              </a:cxnLst>
              <a:rect l="0" t="0" r="r" b="b"/>
              <a:pathLst>
                <a:path w="273" h="499">
                  <a:moveTo>
                    <a:pt x="0" y="0"/>
                  </a:moveTo>
                  <a:lnTo>
                    <a:pt x="82" y="0"/>
                  </a:lnTo>
                  <a:lnTo>
                    <a:pt x="82" y="427"/>
                  </a:lnTo>
                  <a:lnTo>
                    <a:pt x="273" y="427"/>
                  </a:lnTo>
                  <a:lnTo>
                    <a:pt x="273" y="499"/>
                  </a:lnTo>
                  <a:lnTo>
                    <a:pt x="0" y="49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2" name="Freeform 18">
              <a:extLst>
                <a:ext uri="{FF2B5EF4-FFF2-40B4-BE49-F238E27FC236}">
                  <a16:creationId xmlns:a16="http://schemas.microsoft.com/office/drawing/2014/main" id="{FE27B279-DE0B-8E33-CA7D-B3AA4E2FB431}"/>
                </a:ext>
              </a:extLst>
            </p:cNvPr>
            <p:cNvSpPr>
              <a:spLocks noEditPoints="1"/>
            </p:cNvSpPr>
            <p:nvPr userDrawn="1"/>
          </p:nvSpPr>
          <p:spPr bwMode="auto">
            <a:xfrm>
              <a:off x="3416300" y="4730751"/>
              <a:ext cx="614363" cy="792163"/>
            </a:xfrm>
            <a:custGeom>
              <a:avLst/>
              <a:gdLst>
                <a:gd name="T0" fmla="*/ 74 w 113"/>
                <a:gd name="T1" fmla="*/ 91 h 146"/>
                <a:gd name="T2" fmla="*/ 63 w 113"/>
                <a:gd name="T3" fmla="*/ 48 h 146"/>
                <a:gd name="T4" fmla="*/ 57 w 113"/>
                <a:gd name="T5" fmla="*/ 22 h 146"/>
                <a:gd name="T6" fmla="*/ 56 w 113"/>
                <a:gd name="T7" fmla="*/ 22 h 146"/>
                <a:gd name="T8" fmla="*/ 50 w 113"/>
                <a:gd name="T9" fmla="*/ 48 h 146"/>
                <a:gd name="T10" fmla="*/ 38 w 113"/>
                <a:gd name="T11" fmla="*/ 91 h 146"/>
                <a:gd name="T12" fmla="*/ 74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4" y="91"/>
                  </a:moveTo>
                  <a:cubicBezTo>
                    <a:pt x="63" y="48"/>
                    <a:pt x="63" y="48"/>
                    <a:pt x="63" y="48"/>
                  </a:cubicBezTo>
                  <a:cubicBezTo>
                    <a:pt x="61" y="41"/>
                    <a:pt x="59" y="33"/>
                    <a:pt x="57" y="22"/>
                  </a:cubicBezTo>
                  <a:cubicBezTo>
                    <a:pt x="56" y="22"/>
                    <a:pt x="56" y="22"/>
                    <a:pt x="56" y="22"/>
                  </a:cubicBezTo>
                  <a:cubicBezTo>
                    <a:pt x="54" y="33"/>
                    <a:pt x="52" y="40"/>
                    <a:pt x="50" y="48"/>
                  </a:cubicBezTo>
                  <a:cubicBezTo>
                    <a:pt x="38" y="91"/>
                    <a:pt x="38" y="91"/>
                    <a:pt x="38" y="91"/>
                  </a:cubicBezTo>
                  <a:lnTo>
                    <a:pt x="74"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3" name="Freeform 19">
              <a:extLst>
                <a:ext uri="{FF2B5EF4-FFF2-40B4-BE49-F238E27FC236}">
                  <a16:creationId xmlns:a16="http://schemas.microsoft.com/office/drawing/2014/main" id="{CF677E05-356E-B7CF-433C-8A8BEB935A52}"/>
                </a:ext>
              </a:extLst>
            </p:cNvPr>
            <p:cNvSpPr>
              <a:spLocks noEditPoints="1"/>
            </p:cNvSpPr>
            <p:nvPr userDrawn="1"/>
          </p:nvSpPr>
          <p:spPr bwMode="auto">
            <a:xfrm>
              <a:off x="4079875" y="4730751"/>
              <a:ext cx="520700" cy="792163"/>
            </a:xfrm>
            <a:custGeom>
              <a:avLst/>
              <a:gdLst>
                <a:gd name="T0" fmla="*/ 41 w 96"/>
                <a:gd name="T1" fmla="*/ 73 h 146"/>
                <a:gd name="T2" fmla="*/ 64 w 96"/>
                <a:gd name="T3" fmla="*/ 46 h 146"/>
                <a:gd name="T4" fmla="*/ 41 w 96"/>
                <a:gd name="T5" fmla="*/ 20 h 146"/>
                <a:gd name="T6" fmla="*/ 23 w 96"/>
                <a:gd name="T7" fmla="*/ 20 h 146"/>
                <a:gd name="T8" fmla="*/ 23 w 96"/>
                <a:gd name="T9" fmla="*/ 73 h 146"/>
                <a:gd name="T10" fmla="*/ 41 w 96"/>
                <a:gd name="T11" fmla="*/ 73 h 146"/>
                <a:gd name="T12" fmla="*/ 0 w 96"/>
                <a:gd name="T13" fmla="*/ 0 h 146"/>
                <a:gd name="T14" fmla="*/ 43 w 96"/>
                <a:gd name="T15" fmla="*/ 0 h 146"/>
                <a:gd name="T16" fmla="*/ 89 w 96"/>
                <a:gd name="T17" fmla="*/ 45 h 146"/>
                <a:gd name="T18" fmla="*/ 64 w 96"/>
                <a:gd name="T19" fmla="*/ 88 h 146"/>
                <a:gd name="T20" fmla="*/ 64 w 96"/>
                <a:gd name="T21" fmla="*/ 89 h 146"/>
                <a:gd name="T22" fmla="*/ 96 w 96"/>
                <a:gd name="T23" fmla="*/ 143 h 146"/>
                <a:gd name="T24" fmla="*/ 96 w 96"/>
                <a:gd name="T25" fmla="*/ 146 h 146"/>
                <a:gd name="T26" fmla="*/ 71 w 96"/>
                <a:gd name="T27" fmla="*/ 146 h 146"/>
                <a:gd name="T28" fmla="*/ 40 w 96"/>
                <a:gd name="T29" fmla="*/ 93 h 146"/>
                <a:gd name="T30" fmla="*/ 23 w 96"/>
                <a:gd name="T31" fmla="*/ 93 h 146"/>
                <a:gd name="T32" fmla="*/ 23 w 96"/>
                <a:gd name="T33" fmla="*/ 146 h 146"/>
                <a:gd name="T34" fmla="*/ 0 w 96"/>
                <a:gd name="T35" fmla="*/ 146 h 146"/>
                <a:gd name="T36" fmla="*/ 0 w 96"/>
                <a:gd name="T37"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6" h="146">
                  <a:moveTo>
                    <a:pt x="41" y="73"/>
                  </a:moveTo>
                  <a:cubicBezTo>
                    <a:pt x="58" y="73"/>
                    <a:pt x="64" y="62"/>
                    <a:pt x="64" y="46"/>
                  </a:cubicBezTo>
                  <a:cubicBezTo>
                    <a:pt x="64" y="32"/>
                    <a:pt x="58" y="20"/>
                    <a:pt x="41" y="20"/>
                  </a:cubicBezTo>
                  <a:cubicBezTo>
                    <a:pt x="23" y="20"/>
                    <a:pt x="23" y="20"/>
                    <a:pt x="23" y="20"/>
                  </a:cubicBezTo>
                  <a:cubicBezTo>
                    <a:pt x="23" y="73"/>
                    <a:pt x="23" y="73"/>
                    <a:pt x="23" y="73"/>
                  </a:cubicBezTo>
                  <a:lnTo>
                    <a:pt x="41" y="73"/>
                  </a:lnTo>
                  <a:close/>
                  <a:moveTo>
                    <a:pt x="0" y="0"/>
                  </a:moveTo>
                  <a:cubicBezTo>
                    <a:pt x="43" y="0"/>
                    <a:pt x="43" y="0"/>
                    <a:pt x="43" y="0"/>
                  </a:cubicBezTo>
                  <a:cubicBezTo>
                    <a:pt x="74" y="0"/>
                    <a:pt x="89" y="17"/>
                    <a:pt x="89" y="45"/>
                  </a:cubicBezTo>
                  <a:cubicBezTo>
                    <a:pt x="89" y="66"/>
                    <a:pt x="79" y="83"/>
                    <a:pt x="64" y="88"/>
                  </a:cubicBezTo>
                  <a:cubicBezTo>
                    <a:pt x="64" y="89"/>
                    <a:pt x="64" y="89"/>
                    <a:pt x="64" y="89"/>
                  </a:cubicBezTo>
                  <a:cubicBezTo>
                    <a:pt x="71" y="97"/>
                    <a:pt x="91" y="140"/>
                    <a:pt x="96" y="143"/>
                  </a:cubicBezTo>
                  <a:cubicBezTo>
                    <a:pt x="96" y="146"/>
                    <a:pt x="96" y="146"/>
                    <a:pt x="96" y="146"/>
                  </a:cubicBezTo>
                  <a:cubicBezTo>
                    <a:pt x="71" y="146"/>
                    <a:pt x="71" y="146"/>
                    <a:pt x="71" y="146"/>
                  </a:cubicBezTo>
                  <a:cubicBezTo>
                    <a:pt x="64" y="142"/>
                    <a:pt x="46" y="97"/>
                    <a:pt x="40" y="93"/>
                  </a:cubicBezTo>
                  <a:cubicBezTo>
                    <a:pt x="23" y="93"/>
                    <a:pt x="23" y="93"/>
                    <a:pt x="23" y="93"/>
                  </a:cubicBezTo>
                  <a:cubicBezTo>
                    <a:pt x="23" y="146"/>
                    <a:pt x="23" y="146"/>
                    <a:pt x="23" y="146"/>
                  </a:cubicBezTo>
                  <a:cubicBezTo>
                    <a:pt x="0" y="146"/>
                    <a:pt x="0" y="146"/>
                    <a:pt x="0" y="146"/>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4" name="Freeform 20">
              <a:extLst>
                <a:ext uri="{FF2B5EF4-FFF2-40B4-BE49-F238E27FC236}">
                  <a16:creationId xmlns:a16="http://schemas.microsoft.com/office/drawing/2014/main" id="{7439665E-8420-B18D-35BC-7A106B0F0411}"/>
                </a:ext>
              </a:extLst>
            </p:cNvPr>
            <p:cNvSpPr>
              <a:spLocks/>
            </p:cNvSpPr>
            <p:nvPr userDrawn="1"/>
          </p:nvSpPr>
          <p:spPr bwMode="auto">
            <a:xfrm>
              <a:off x="4643438" y="4719638"/>
              <a:ext cx="592138" cy="814388"/>
            </a:xfrm>
            <a:custGeom>
              <a:avLst/>
              <a:gdLst>
                <a:gd name="T0" fmla="*/ 25 w 109"/>
                <a:gd name="T1" fmla="*/ 75 h 150"/>
                <a:gd name="T2" fmla="*/ 58 w 109"/>
                <a:gd name="T3" fmla="*/ 129 h 150"/>
                <a:gd name="T4" fmla="*/ 85 w 109"/>
                <a:gd name="T5" fmla="*/ 94 h 150"/>
                <a:gd name="T6" fmla="*/ 108 w 109"/>
                <a:gd name="T7" fmla="*/ 95 h 150"/>
                <a:gd name="T8" fmla="*/ 109 w 109"/>
                <a:gd name="T9" fmla="*/ 99 h 150"/>
                <a:gd name="T10" fmla="*/ 58 w 109"/>
                <a:gd name="T11" fmla="*/ 150 h 150"/>
                <a:gd name="T12" fmla="*/ 0 w 109"/>
                <a:gd name="T13" fmla="*/ 75 h 150"/>
                <a:gd name="T14" fmla="*/ 58 w 109"/>
                <a:gd name="T15" fmla="*/ 0 h 150"/>
                <a:gd name="T16" fmla="*/ 109 w 109"/>
                <a:gd name="T17" fmla="*/ 49 h 150"/>
                <a:gd name="T18" fmla="*/ 109 w 109"/>
                <a:gd name="T19" fmla="*/ 55 h 150"/>
                <a:gd name="T20" fmla="*/ 85 w 109"/>
                <a:gd name="T21" fmla="*/ 56 h 150"/>
                <a:gd name="T22" fmla="*/ 58 w 109"/>
                <a:gd name="T23" fmla="*/ 21 h 150"/>
                <a:gd name="T24" fmla="*/ 25 w 109"/>
                <a:gd name="T2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150">
                  <a:moveTo>
                    <a:pt x="25" y="75"/>
                  </a:moveTo>
                  <a:cubicBezTo>
                    <a:pt x="25" y="111"/>
                    <a:pt x="38" y="129"/>
                    <a:pt x="58" y="129"/>
                  </a:cubicBezTo>
                  <a:cubicBezTo>
                    <a:pt x="77" y="129"/>
                    <a:pt x="85" y="116"/>
                    <a:pt x="85" y="94"/>
                  </a:cubicBezTo>
                  <a:cubicBezTo>
                    <a:pt x="108" y="95"/>
                    <a:pt x="108" y="95"/>
                    <a:pt x="108" y="95"/>
                  </a:cubicBezTo>
                  <a:cubicBezTo>
                    <a:pt x="109" y="96"/>
                    <a:pt x="109" y="98"/>
                    <a:pt x="109" y="99"/>
                  </a:cubicBezTo>
                  <a:cubicBezTo>
                    <a:pt x="109" y="129"/>
                    <a:pt x="94" y="150"/>
                    <a:pt x="58" y="150"/>
                  </a:cubicBezTo>
                  <a:cubicBezTo>
                    <a:pt x="23" y="150"/>
                    <a:pt x="0" y="124"/>
                    <a:pt x="0" y="75"/>
                  </a:cubicBezTo>
                  <a:cubicBezTo>
                    <a:pt x="0" y="27"/>
                    <a:pt x="23" y="0"/>
                    <a:pt x="58" y="0"/>
                  </a:cubicBezTo>
                  <a:cubicBezTo>
                    <a:pt x="102" y="0"/>
                    <a:pt x="109" y="32"/>
                    <a:pt x="109" y="49"/>
                  </a:cubicBezTo>
                  <a:cubicBezTo>
                    <a:pt x="109" y="51"/>
                    <a:pt x="109" y="54"/>
                    <a:pt x="109" y="55"/>
                  </a:cubicBezTo>
                  <a:cubicBezTo>
                    <a:pt x="85" y="56"/>
                    <a:pt x="85" y="56"/>
                    <a:pt x="85" y="56"/>
                  </a:cubicBezTo>
                  <a:cubicBezTo>
                    <a:pt x="85" y="34"/>
                    <a:pt x="77" y="21"/>
                    <a:pt x="58" y="21"/>
                  </a:cubicBezTo>
                  <a:cubicBezTo>
                    <a:pt x="38" y="21"/>
                    <a:pt x="25" y="40"/>
                    <a:pt x="25" y="75"/>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5" name="Freeform 21">
              <a:extLst>
                <a:ext uri="{FF2B5EF4-FFF2-40B4-BE49-F238E27FC236}">
                  <a16:creationId xmlns:a16="http://schemas.microsoft.com/office/drawing/2014/main" id="{8B393608-7C32-0CE4-DE4C-6F5D726F54D4}"/>
                </a:ext>
              </a:extLst>
            </p:cNvPr>
            <p:cNvSpPr>
              <a:spLocks/>
            </p:cNvSpPr>
            <p:nvPr userDrawn="1"/>
          </p:nvSpPr>
          <p:spPr bwMode="auto">
            <a:xfrm>
              <a:off x="5338763" y="4730751"/>
              <a:ext cx="565150" cy="792163"/>
            </a:xfrm>
            <a:custGeom>
              <a:avLst/>
              <a:gdLst>
                <a:gd name="T0" fmla="*/ 0 w 356"/>
                <a:gd name="T1" fmla="*/ 0 h 499"/>
                <a:gd name="T2" fmla="*/ 82 w 356"/>
                <a:gd name="T3" fmla="*/ 0 h 499"/>
                <a:gd name="T4" fmla="*/ 82 w 356"/>
                <a:gd name="T5" fmla="*/ 212 h 499"/>
                <a:gd name="T6" fmla="*/ 277 w 356"/>
                <a:gd name="T7" fmla="*/ 212 h 499"/>
                <a:gd name="T8" fmla="*/ 277 w 356"/>
                <a:gd name="T9" fmla="*/ 0 h 499"/>
                <a:gd name="T10" fmla="*/ 356 w 356"/>
                <a:gd name="T11" fmla="*/ 0 h 499"/>
                <a:gd name="T12" fmla="*/ 356 w 356"/>
                <a:gd name="T13" fmla="*/ 499 h 499"/>
                <a:gd name="T14" fmla="*/ 277 w 356"/>
                <a:gd name="T15" fmla="*/ 499 h 499"/>
                <a:gd name="T16" fmla="*/ 277 w 356"/>
                <a:gd name="T17" fmla="*/ 284 h 499"/>
                <a:gd name="T18" fmla="*/ 82 w 356"/>
                <a:gd name="T19" fmla="*/ 284 h 499"/>
                <a:gd name="T20" fmla="*/ 82 w 356"/>
                <a:gd name="T21" fmla="*/ 499 h 499"/>
                <a:gd name="T22" fmla="*/ 0 w 356"/>
                <a:gd name="T23" fmla="*/ 499 h 499"/>
                <a:gd name="T24" fmla="*/ 0 w 356"/>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6" h="499">
                  <a:moveTo>
                    <a:pt x="0" y="0"/>
                  </a:moveTo>
                  <a:lnTo>
                    <a:pt x="82" y="0"/>
                  </a:lnTo>
                  <a:lnTo>
                    <a:pt x="82" y="212"/>
                  </a:lnTo>
                  <a:lnTo>
                    <a:pt x="277" y="212"/>
                  </a:lnTo>
                  <a:lnTo>
                    <a:pt x="277" y="0"/>
                  </a:lnTo>
                  <a:lnTo>
                    <a:pt x="356" y="0"/>
                  </a:lnTo>
                  <a:lnTo>
                    <a:pt x="356" y="499"/>
                  </a:lnTo>
                  <a:lnTo>
                    <a:pt x="277" y="499"/>
                  </a:lnTo>
                  <a:lnTo>
                    <a:pt x="277" y="284"/>
                  </a:lnTo>
                  <a:lnTo>
                    <a:pt x="82" y="284"/>
                  </a:lnTo>
                  <a:lnTo>
                    <a:pt x="82" y="499"/>
                  </a:lnTo>
                  <a:lnTo>
                    <a:pt x="0" y="49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6" name="Rectangle 22">
              <a:extLst>
                <a:ext uri="{FF2B5EF4-FFF2-40B4-BE49-F238E27FC236}">
                  <a16:creationId xmlns:a16="http://schemas.microsoft.com/office/drawing/2014/main" id="{741854CE-FC37-0776-3C7A-C19E0D1D1558}"/>
                </a:ext>
              </a:extLst>
            </p:cNvPr>
            <p:cNvSpPr>
              <a:spLocks noChangeArrowheads="1"/>
            </p:cNvSpPr>
            <p:nvPr userDrawn="1"/>
          </p:nvSpPr>
          <p:spPr bwMode="auto">
            <a:xfrm>
              <a:off x="6072188" y="4730751"/>
              <a:ext cx="130175" cy="792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7" name="Freeform 23">
              <a:extLst>
                <a:ext uri="{FF2B5EF4-FFF2-40B4-BE49-F238E27FC236}">
                  <a16:creationId xmlns:a16="http://schemas.microsoft.com/office/drawing/2014/main" id="{C67250D9-E873-CC19-523F-5D9AA67FC2E4}"/>
                </a:ext>
              </a:extLst>
            </p:cNvPr>
            <p:cNvSpPr>
              <a:spLocks/>
            </p:cNvSpPr>
            <p:nvPr userDrawn="1"/>
          </p:nvSpPr>
          <p:spPr bwMode="auto">
            <a:xfrm>
              <a:off x="6305550" y="4730751"/>
              <a:ext cx="603250" cy="792163"/>
            </a:xfrm>
            <a:custGeom>
              <a:avLst/>
              <a:gdLst>
                <a:gd name="T0" fmla="*/ 0 w 111"/>
                <a:gd name="T1" fmla="*/ 0 h 146"/>
                <a:gd name="T2" fmla="*/ 25 w 111"/>
                <a:gd name="T3" fmla="*/ 0 h 146"/>
                <a:gd name="T4" fmla="*/ 47 w 111"/>
                <a:gd name="T5" fmla="*/ 84 h 146"/>
                <a:gd name="T6" fmla="*/ 55 w 111"/>
                <a:gd name="T7" fmla="*/ 122 h 146"/>
                <a:gd name="T8" fmla="*/ 56 w 111"/>
                <a:gd name="T9" fmla="*/ 122 h 146"/>
                <a:gd name="T10" fmla="*/ 64 w 111"/>
                <a:gd name="T11" fmla="*/ 84 h 146"/>
                <a:gd name="T12" fmla="*/ 86 w 111"/>
                <a:gd name="T13" fmla="*/ 0 h 146"/>
                <a:gd name="T14" fmla="*/ 111 w 111"/>
                <a:gd name="T15" fmla="*/ 0 h 146"/>
                <a:gd name="T16" fmla="*/ 69 w 111"/>
                <a:gd name="T17" fmla="*/ 146 h 146"/>
                <a:gd name="T18" fmla="*/ 42 w 111"/>
                <a:gd name="T19" fmla="*/ 146 h 146"/>
                <a:gd name="T20" fmla="*/ 0 w 111"/>
                <a:gd name="T2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 h="146">
                  <a:moveTo>
                    <a:pt x="0" y="0"/>
                  </a:moveTo>
                  <a:cubicBezTo>
                    <a:pt x="25" y="0"/>
                    <a:pt x="25" y="0"/>
                    <a:pt x="25" y="0"/>
                  </a:cubicBezTo>
                  <a:cubicBezTo>
                    <a:pt x="47" y="84"/>
                    <a:pt x="47" y="84"/>
                    <a:pt x="47" y="84"/>
                  </a:cubicBezTo>
                  <a:cubicBezTo>
                    <a:pt x="51" y="97"/>
                    <a:pt x="52" y="109"/>
                    <a:pt x="55" y="122"/>
                  </a:cubicBezTo>
                  <a:cubicBezTo>
                    <a:pt x="56" y="122"/>
                    <a:pt x="56" y="122"/>
                    <a:pt x="56" y="122"/>
                  </a:cubicBezTo>
                  <a:cubicBezTo>
                    <a:pt x="59" y="109"/>
                    <a:pt x="61" y="97"/>
                    <a:pt x="64" y="84"/>
                  </a:cubicBezTo>
                  <a:cubicBezTo>
                    <a:pt x="86" y="0"/>
                    <a:pt x="86" y="0"/>
                    <a:pt x="86" y="0"/>
                  </a:cubicBezTo>
                  <a:cubicBezTo>
                    <a:pt x="111" y="0"/>
                    <a:pt x="111" y="0"/>
                    <a:pt x="111" y="0"/>
                  </a:cubicBezTo>
                  <a:cubicBezTo>
                    <a:pt x="69" y="146"/>
                    <a:pt x="69" y="146"/>
                    <a:pt x="69" y="146"/>
                  </a:cubicBezTo>
                  <a:cubicBezTo>
                    <a:pt x="42" y="146"/>
                    <a:pt x="42" y="146"/>
                    <a:pt x="42" y="146"/>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8" name="Freeform 24">
              <a:extLst>
                <a:ext uri="{FF2B5EF4-FFF2-40B4-BE49-F238E27FC236}">
                  <a16:creationId xmlns:a16="http://schemas.microsoft.com/office/drawing/2014/main" id="{0991AB8C-B4C7-9440-B845-B607635CC34A}"/>
                </a:ext>
              </a:extLst>
            </p:cNvPr>
            <p:cNvSpPr>
              <a:spLocks/>
            </p:cNvSpPr>
            <p:nvPr userDrawn="1"/>
          </p:nvSpPr>
          <p:spPr bwMode="auto">
            <a:xfrm>
              <a:off x="6996113" y="4730751"/>
              <a:ext cx="450850" cy="792163"/>
            </a:xfrm>
            <a:custGeom>
              <a:avLst/>
              <a:gdLst>
                <a:gd name="T0" fmla="*/ 0 w 284"/>
                <a:gd name="T1" fmla="*/ 0 h 499"/>
                <a:gd name="T2" fmla="*/ 284 w 284"/>
                <a:gd name="T3" fmla="*/ 0 h 499"/>
                <a:gd name="T4" fmla="*/ 284 w 284"/>
                <a:gd name="T5" fmla="*/ 72 h 499"/>
                <a:gd name="T6" fmla="*/ 78 w 284"/>
                <a:gd name="T7" fmla="*/ 72 h 499"/>
                <a:gd name="T8" fmla="*/ 78 w 284"/>
                <a:gd name="T9" fmla="*/ 212 h 499"/>
                <a:gd name="T10" fmla="*/ 253 w 284"/>
                <a:gd name="T11" fmla="*/ 212 h 499"/>
                <a:gd name="T12" fmla="*/ 253 w 284"/>
                <a:gd name="T13" fmla="*/ 281 h 499"/>
                <a:gd name="T14" fmla="*/ 78 w 284"/>
                <a:gd name="T15" fmla="*/ 281 h 499"/>
                <a:gd name="T16" fmla="*/ 78 w 284"/>
                <a:gd name="T17" fmla="*/ 428 h 499"/>
                <a:gd name="T18" fmla="*/ 284 w 284"/>
                <a:gd name="T19" fmla="*/ 428 h 499"/>
                <a:gd name="T20" fmla="*/ 284 w 284"/>
                <a:gd name="T21" fmla="*/ 499 h 499"/>
                <a:gd name="T22" fmla="*/ 0 w 284"/>
                <a:gd name="T23" fmla="*/ 499 h 499"/>
                <a:gd name="T24" fmla="*/ 0 w 284"/>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4" h="499">
                  <a:moveTo>
                    <a:pt x="0" y="0"/>
                  </a:moveTo>
                  <a:lnTo>
                    <a:pt x="284" y="0"/>
                  </a:lnTo>
                  <a:lnTo>
                    <a:pt x="284" y="72"/>
                  </a:lnTo>
                  <a:lnTo>
                    <a:pt x="78" y="72"/>
                  </a:lnTo>
                  <a:lnTo>
                    <a:pt x="78" y="212"/>
                  </a:lnTo>
                  <a:lnTo>
                    <a:pt x="253" y="212"/>
                  </a:lnTo>
                  <a:lnTo>
                    <a:pt x="253" y="281"/>
                  </a:lnTo>
                  <a:lnTo>
                    <a:pt x="78" y="281"/>
                  </a:lnTo>
                  <a:lnTo>
                    <a:pt x="78" y="428"/>
                  </a:lnTo>
                  <a:lnTo>
                    <a:pt x="284" y="428"/>
                  </a:lnTo>
                  <a:lnTo>
                    <a:pt x="284" y="499"/>
                  </a:lnTo>
                  <a:lnTo>
                    <a:pt x="0" y="49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9" name="Freeform 25">
              <a:extLst>
                <a:ext uri="{FF2B5EF4-FFF2-40B4-BE49-F238E27FC236}">
                  <a16:creationId xmlns:a16="http://schemas.microsoft.com/office/drawing/2014/main" id="{DCF5F829-4736-E015-161E-235B4E47DD6F}"/>
                </a:ext>
              </a:extLst>
            </p:cNvPr>
            <p:cNvSpPr>
              <a:spLocks/>
            </p:cNvSpPr>
            <p:nvPr userDrawn="1"/>
          </p:nvSpPr>
          <p:spPr bwMode="auto">
            <a:xfrm>
              <a:off x="7516813" y="4719638"/>
              <a:ext cx="511175" cy="814388"/>
            </a:xfrm>
            <a:custGeom>
              <a:avLst/>
              <a:gdLst>
                <a:gd name="T0" fmla="*/ 24 w 94"/>
                <a:gd name="T1" fmla="*/ 99 h 150"/>
                <a:gd name="T2" fmla="*/ 24 w 94"/>
                <a:gd name="T3" fmla="*/ 104 h 150"/>
                <a:gd name="T4" fmla="*/ 47 w 94"/>
                <a:gd name="T5" fmla="*/ 129 h 150"/>
                <a:gd name="T6" fmla="*/ 69 w 94"/>
                <a:gd name="T7" fmla="*/ 110 h 150"/>
                <a:gd name="T8" fmla="*/ 54 w 94"/>
                <a:gd name="T9" fmla="*/ 89 h 150"/>
                <a:gd name="T10" fmla="*/ 31 w 94"/>
                <a:gd name="T11" fmla="*/ 80 h 150"/>
                <a:gd name="T12" fmla="*/ 2 w 94"/>
                <a:gd name="T13" fmla="*/ 41 h 150"/>
                <a:gd name="T14" fmla="*/ 47 w 94"/>
                <a:gd name="T15" fmla="*/ 0 h 150"/>
                <a:gd name="T16" fmla="*/ 91 w 94"/>
                <a:gd name="T17" fmla="*/ 40 h 150"/>
                <a:gd name="T18" fmla="*/ 90 w 94"/>
                <a:gd name="T19" fmla="*/ 47 h 150"/>
                <a:gd name="T20" fmla="*/ 67 w 94"/>
                <a:gd name="T21" fmla="*/ 48 h 150"/>
                <a:gd name="T22" fmla="*/ 67 w 94"/>
                <a:gd name="T23" fmla="*/ 43 h 150"/>
                <a:gd name="T24" fmla="*/ 47 w 94"/>
                <a:gd name="T25" fmla="*/ 21 h 150"/>
                <a:gd name="T26" fmla="*/ 26 w 94"/>
                <a:gd name="T27" fmla="*/ 40 h 150"/>
                <a:gd name="T28" fmla="*/ 41 w 94"/>
                <a:gd name="T29" fmla="*/ 60 h 150"/>
                <a:gd name="T30" fmla="*/ 65 w 94"/>
                <a:gd name="T31" fmla="*/ 69 h 150"/>
                <a:gd name="T32" fmla="*/ 94 w 94"/>
                <a:gd name="T33" fmla="*/ 108 h 150"/>
                <a:gd name="T34" fmla="*/ 46 w 94"/>
                <a:gd name="T35" fmla="*/ 150 h 150"/>
                <a:gd name="T36" fmla="*/ 0 w 94"/>
                <a:gd name="T37" fmla="*/ 106 h 150"/>
                <a:gd name="T38" fmla="*/ 1 w 94"/>
                <a:gd name="T39" fmla="*/ 99 h 150"/>
                <a:gd name="T40" fmla="*/ 24 w 94"/>
                <a:gd name="T41" fmla="*/ 99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50">
                  <a:moveTo>
                    <a:pt x="24" y="99"/>
                  </a:moveTo>
                  <a:cubicBezTo>
                    <a:pt x="24" y="100"/>
                    <a:pt x="24" y="102"/>
                    <a:pt x="24" y="104"/>
                  </a:cubicBezTo>
                  <a:cubicBezTo>
                    <a:pt x="24" y="117"/>
                    <a:pt x="29" y="129"/>
                    <a:pt x="47" y="129"/>
                  </a:cubicBezTo>
                  <a:cubicBezTo>
                    <a:pt x="62" y="129"/>
                    <a:pt x="69" y="121"/>
                    <a:pt x="69" y="110"/>
                  </a:cubicBezTo>
                  <a:cubicBezTo>
                    <a:pt x="69" y="99"/>
                    <a:pt x="65" y="93"/>
                    <a:pt x="54" y="89"/>
                  </a:cubicBezTo>
                  <a:cubicBezTo>
                    <a:pt x="31" y="80"/>
                    <a:pt x="31" y="80"/>
                    <a:pt x="31" y="80"/>
                  </a:cubicBezTo>
                  <a:cubicBezTo>
                    <a:pt x="14" y="74"/>
                    <a:pt x="2" y="64"/>
                    <a:pt x="2" y="41"/>
                  </a:cubicBezTo>
                  <a:cubicBezTo>
                    <a:pt x="2" y="17"/>
                    <a:pt x="18" y="0"/>
                    <a:pt x="47" y="0"/>
                  </a:cubicBezTo>
                  <a:cubicBezTo>
                    <a:pt x="84" y="0"/>
                    <a:pt x="91" y="25"/>
                    <a:pt x="91" y="40"/>
                  </a:cubicBezTo>
                  <a:cubicBezTo>
                    <a:pt x="91" y="42"/>
                    <a:pt x="91" y="45"/>
                    <a:pt x="90" y="47"/>
                  </a:cubicBezTo>
                  <a:cubicBezTo>
                    <a:pt x="67" y="48"/>
                    <a:pt x="67" y="48"/>
                    <a:pt x="67" y="48"/>
                  </a:cubicBezTo>
                  <a:cubicBezTo>
                    <a:pt x="67" y="46"/>
                    <a:pt x="67" y="44"/>
                    <a:pt x="67" y="43"/>
                  </a:cubicBezTo>
                  <a:cubicBezTo>
                    <a:pt x="67" y="31"/>
                    <a:pt x="63" y="21"/>
                    <a:pt x="47" y="21"/>
                  </a:cubicBezTo>
                  <a:cubicBezTo>
                    <a:pt x="32" y="21"/>
                    <a:pt x="26" y="29"/>
                    <a:pt x="26" y="40"/>
                  </a:cubicBezTo>
                  <a:cubicBezTo>
                    <a:pt x="26" y="52"/>
                    <a:pt x="32" y="57"/>
                    <a:pt x="41" y="60"/>
                  </a:cubicBezTo>
                  <a:cubicBezTo>
                    <a:pt x="65" y="69"/>
                    <a:pt x="65" y="69"/>
                    <a:pt x="65" y="69"/>
                  </a:cubicBezTo>
                  <a:cubicBezTo>
                    <a:pt x="83" y="76"/>
                    <a:pt x="94" y="87"/>
                    <a:pt x="94" y="108"/>
                  </a:cubicBezTo>
                  <a:cubicBezTo>
                    <a:pt x="94" y="133"/>
                    <a:pt x="78" y="150"/>
                    <a:pt x="46" y="150"/>
                  </a:cubicBezTo>
                  <a:cubicBezTo>
                    <a:pt x="6" y="150"/>
                    <a:pt x="0" y="123"/>
                    <a:pt x="0" y="106"/>
                  </a:cubicBezTo>
                  <a:cubicBezTo>
                    <a:pt x="0" y="104"/>
                    <a:pt x="0" y="102"/>
                    <a:pt x="1" y="99"/>
                  </a:cubicBezTo>
                  <a:lnTo>
                    <a:pt x="24" y="9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0" name="Line 26">
              <a:extLst>
                <a:ext uri="{FF2B5EF4-FFF2-40B4-BE49-F238E27FC236}">
                  <a16:creationId xmlns:a16="http://schemas.microsoft.com/office/drawing/2014/main" id="{A65A9DE7-9B92-2BA5-7CB9-B5422094253F}"/>
                </a:ext>
              </a:extLst>
            </p:cNvPr>
            <p:cNvSpPr>
              <a:spLocks noChangeShapeType="1"/>
            </p:cNvSpPr>
            <p:nvPr userDrawn="1"/>
          </p:nvSpPr>
          <p:spPr bwMode="auto">
            <a:xfrm>
              <a:off x="2862263" y="2233613"/>
              <a:ext cx="5919787"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r>
                <a:rPr lang="en-GB"/>
                <a:t> </a:t>
              </a:r>
              <a:endParaRPr lang="ar-SA"/>
            </a:p>
          </p:txBody>
        </p:sp>
        <p:sp>
          <p:nvSpPr>
            <p:cNvPr id="41" name="Line 27">
              <a:extLst>
                <a:ext uri="{FF2B5EF4-FFF2-40B4-BE49-F238E27FC236}">
                  <a16:creationId xmlns:a16="http://schemas.microsoft.com/office/drawing/2014/main" id="{A8F9F389-85D3-C556-3AC6-F0CCF8F2988B}"/>
                </a:ext>
              </a:extLst>
            </p:cNvPr>
            <p:cNvSpPr>
              <a:spLocks noChangeShapeType="1"/>
            </p:cNvSpPr>
            <p:nvPr userDrawn="1"/>
          </p:nvSpPr>
          <p:spPr bwMode="auto">
            <a:xfrm>
              <a:off x="5784850" y="180976"/>
              <a:ext cx="0" cy="205263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ar-SA"/>
            </a:p>
          </p:txBody>
        </p:sp>
        <p:sp>
          <p:nvSpPr>
            <p:cNvPr id="42" name="Line 29">
              <a:extLst>
                <a:ext uri="{FF2B5EF4-FFF2-40B4-BE49-F238E27FC236}">
                  <a16:creationId xmlns:a16="http://schemas.microsoft.com/office/drawing/2014/main" id="{3D1C1995-EB3B-A5DE-A8F9-B8BCA9AEBDC0}"/>
                </a:ext>
              </a:extLst>
            </p:cNvPr>
            <p:cNvSpPr>
              <a:spLocks noChangeShapeType="1"/>
            </p:cNvSpPr>
            <p:nvPr userDrawn="1"/>
          </p:nvSpPr>
          <p:spPr bwMode="auto">
            <a:xfrm>
              <a:off x="2857500" y="4176713"/>
              <a:ext cx="5924550"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ar-SA"/>
            </a:p>
          </p:txBody>
        </p:sp>
      </p:grpSp>
    </p:spTree>
    <p:extLst>
      <p:ext uri="{BB962C8B-B14F-4D97-AF65-F5344CB8AC3E}">
        <p14:creationId xmlns:p14="http://schemas.microsoft.com/office/powerpoint/2010/main" val="3515143307"/>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 Pl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E1B9C-28C7-BA43-28C9-3915DB6432C3}"/>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EFC9D83-0712-5C6B-C9AE-4F5F1BED2CD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9EC38BDC-F847-171B-C538-88B55A9B4DC2}"/>
              </a:ext>
            </a:extLst>
          </p:cNvPr>
          <p:cNvSpPr>
            <a:spLocks noGrp="1"/>
          </p:cNvSpPr>
          <p:nvPr>
            <p:ph type="dt" sz="half" idx="10"/>
          </p:nvPr>
        </p:nvSpPr>
        <p:spPr/>
        <p:txBody>
          <a:bodyPr/>
          <a:lstStyle/>
          <a:p>
            <a:fld id="{DBECD23B-FAAF-4184-B76B-CBBD637581E0}" type="datetime1">
              <a:rPr lang="en-GB" smtClean="0"/>
              <a:t>09/05/2024</a:t>
            </a:fld>
            <a:endParaRPr lang="en-GB"/>
          </a:p>
        </p:txBody>
      </p:sp>
      <p:sp>
        <p:nvSpPr>
          <p:cNvPr id="8" name="Footer Placeholder 7">
            <a:extLst>
              <a:ext uri="{FF2B5EF4-FFF2-40B4-BE49-F238E27FC236}">
                <a16:creationId xmlns:a16="http://schemas.microsoft.com/office/drawing/2014/main" id="{C7A67E1A-24DF-C1BF-39BF-143C88D9038E}"/>
              </a:ext>
            </a:extLst>
          </p:cNvPr>
          <p:cNvSpPr>
            <a:spLocks noGrp="1"/>
          </p:cNvSpPr>
          <p:nvPr>
            <p:ph type="ftr" sz="quarter" idx="11"/>
          </p:nvPr>
        </p:nvSpPr>
        <p:spPr/>
        <p:txBody>
          <a:bodyPr/>
          <a:lstStyle/>
          <a:p>
            <a:r>
              <a:rPr lang="en-GB"/>
              <a:t>Archives Live: D-Day</a:t>
            </a:r>
          </a:p>
        </p:txBody>
      </p:sp>
      <p:sp>
        <p:nvSpPr>
          <p:cNvPr id="9" name="Slide Number Placeholder 8">
            <a:extLst>
              <a:ext uri="{FF2B5EF4-FFF2-40B4-BE49-F238E27FC236}">
                <a16:creationId xmlns:a16="http://schemas.microsoft.com/office/drawing/2014/main" id="{49421C5D-C064-97CD-2C78-D62A8A8762B9}"/>
              </a:ext>
            </a:extLst>
          </p:cNvPr>
          <p:cNvSpPr>
            <a:spLocks noGrp="1"/>
          </p:cNvSpPr>
          <p:nvPr>
            <p:ph type="sldNum" sz="quarter" idx="12"/>
          </p:nvPr>
        </p:nvSpPr>
        <p:spPr/>
        <p:txBody>
          <a:bodyPr/>
          <a:lstStyle/>
          <a:p>
            <a:fld id="{255DAFDF-2EF6-44FB-8AA4-C1E9B7563AAC}" type="slidenum">
              <a:rPr lang="en-GB" smtClean="0"/>
              <a:pPr/>
              <a:t>‹#›</a:t>
            </a:fld>
            <a:endParaRPr lang="en-GB"/>
          </a:p>
        </p:txBody>
      </p:sp>
      <p:sp>
        <p:nvSpPr>
          <p:cNvPr id="4" name="TextBox 3">
            <a:extLst>
              <a:ext uri="{FF2B5EF4-FFF2-40B4-BE49-F238E27FC236}">
                <a16:creationId xmlns:a16="http://schemas.microsoft.com/office/drawing/2014/main" id="{60C98947-3455-C279-C7DF-AAE8110E711E}"/>
              </a:ext>
            </a:extLst>
          </p:cNvPr>
          <p:cNvSpPr txBox="1"/>
          <p:nvPr userDrawn="1"/>
        </p:nvSpPr>
        <p:spPr>
          <a:xfrm>
            <a:off x="7939088" y="6289437"/>
            <a:ext cx="3117850" cy="284399"/>
          </a:xfrm>
          <a:prstGeom prst="rect">
            <a:avLst/>
          </a:prstGeom>
          <a:noFill/>
        </p:spPr>
        <p:txBody>
          <a:bodyPr wrap="square" lIns="0" tIns="0" rIns="0" bIns="0" rtlCol="0" anchor="ctr" anchorCtr="0">
            <a:noAutofit/>
          </a:bodyPr>
          <a:lstStyle/>
          <a:p>
            <a:r>
              <a:rPr lang="en-GB" sz="1000" kern="1000" spc="0" baseline="0">
                <a:latin typeface="Roboto Mono" pitchFamily="2" charset="0"/>
                <a:ea typeface="Roboto Mono" pitchFamily="2" charset="0"/>
              </a:rPr>
              <a:t>The National Archives</a:t>
            </a:r>
          </a:p>
        </p:txBody>
      </p:sp>
      <p:sp>
        <p:nvSpPr>
          <p:cNvPr id="5" name="Rectangle 4">
            <a:extLst>
              <a:ext uri="{FF2B5EF4-FFF2-40B4-BE49-F238E27FC236}">
                <a16:creationId xmlns:a16="http://schemas.microsoft.com/office/drawing/2014/main" id="{D07D0E5B-E63F-4840-5005-88B1E0DD2921}"/>
              </a:ext>
            </a:extLst>
          </p:cNvPr>
          <p:cNvSpPr/>
          <p:nvPr userDrawn="1"/>
        </p:nvSpPr>
        <p:spPr>
          <a:xfrm>
            <a:off x="284163" y="6289438"/>
            <a:ext cx="11623674" cy="284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6" name="Rectangle 5">
            <a:extLst>
              <a:ext uri="{FF2B5EF4-FFF2-40B4-BE49-F238E27FC236}">
                <a16:creationId xmlns:a16="http://schemas.microsoft.com/office/drawing/2014/main" id="{62A39C18-B789-E047-279F-B5730355F648}"/>
              </a:ext>
            </a:extLst>
          </p:cNvPr>
          <p:cNvSpPr/>
          <p:nvPr userDrawn="1"/>
        </p:nvSpPr>
        <p:spPr>
          <a:xfrm>
            <a:off x="7654925" y="6289438"/>
            <a:ext cx="3402013" cy="284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Tree>
    <p:extLst>
      <p:ext uri="{BB962C8B-B14F-4D97-AF65-F5344CB8AC3E}">
        <p14:creationId xmlns:p14="http://schemas.microsoft.com/office/powerpoint/2010/main" val="2702381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slide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563D546F-331D-70F6-82AB-B48672903BE3}"/>
              </a:ext>
            </a:extLst>
          </p:cNvPr>
          <p:cNvSpPr>
            <a:spLocks noGrp="1"/>
          </p:cNvSpPr>
          <p:nvPr>
            <p:ph type="pic" sz="quarter" idx="13"/>
          </p:nvPr>
        </p:nvSpPr>
        <p:spPr>
          <a:xfrm>
            <a:off x="295364" y="293532"/>
            <a:ext cx="11606124" cy="5985824"/>
          </a:xfrm>
          <a:solidFill>
            <a:schemeClr val="bg1">
              <a:lumMod val="85000"/>
            </a:schemeClr>
          </a:solidFill>
          <a:ln w="19050">
            <a:noFill/>
            <a:miter lim="800000"/>
          </a:ln>
        </p:spPr>
        <p:txBody>
          <a:bodyPr/>
          <a:lstStyle/>
          <a:p>
            <a:r>
              <a:rPr lang="en-GB"/>
              <a:t>Click icon to add picture</a:t>
            </a:r>
          </a:p>
        </p:txBody>
      </p:sp>
      <p:sp>
        <p:nvSpPr>
          <p:cNvPr id="7" name="Date Placeholder 6">
            <a:extLst>
              <a:ext uri="{FF2B5EF4-FFF2-40B4-BE49-F238E27FC236}">
                <a16:creationId xmlns:a16="http://schemas.microsoft.com/office/drawing/2014/main" id="{9EC38BDC-F847-171B-C538-88B55A9B4DC2}"/>
              </a:ext>
            </a:extLst>
          </p:cNvPr>
          <p:cNvSpPr>
            <a:spLocks noGrp="1"/>
          </p:cNvSpPr>
          <p:nvPr>
            <p:ph type="dt" sz="half" idx="10"/>
          </p:nvPr>
        </p:nvSpPr>
        <p:spPr/>
        <p:txBody>
          <a:bodyPr/>
          <a:lstStyle/>
          <a:p>
            <a:fld id="{F7823868-6708-4523-BB70-D92B53E348BC}" type="datetime1">
              <a:rPr lang="en-GB" smtClean="0"/>
              <a:t>09/05/2024</a:t>
            </a:fld>
            <a:endParaRPr lang="en-GB"/>
          </a:p>
        </p:txBody>
      </p:sp>
      <p:sp>
        <p:nvSpPr>
          <p:cNvPr id="8" name="Footer Placeholder 7">
            <a:extLst>
              <a:ext uri="{FF2B5EF4-FFF2-40B4-BE49-F238E27FC236}">
                <a16:creationId xmlns:a16="http://schemas.microsoft.com/office/drawing/2014/main" id="{C7A67E1A-24DF-C1BF-39BF-143C88D9038E}"/>
              </a:ext>
            </a:extLst>
          </p:cNvPr>
          <p:cNvSpPr>
            <a:spLocks noGrp="1"/>
          </p:cNvSpPr>
          <p:nvPr>
            <p:ph type="ftr" sz="quarter" idx="11"/>
          </p:nvPr>
        </p:nvSpPr>
        <p:spPr/>
        <p:txBody>
          <a:bodyPr/>
          <a:lstStyle/>
          <a:p>
            <a:r>
              <a:rPr lang="en-GB"/>
              <a:t>Archives Live: D-Day</a:t>
            </a:r>
          </a:p>
        </p:txBody>
      </p:sp>
      <p:sp>
        <p:nvSpPr>
          <p:cNvPr id="9" name="Slide Number Placeholder 8">
            <a:extLst>
              <a:ext uri="{FF2B5EF4-FFF2-40B4-BE49-F238E27FC236}">
                <a16:creationId xmlns:a16="http://schemas.microsoft.com/office/drawing/2014/main" id="{49421C5D-C064-97CD-2C78-D62A8A8762B9}"/>
              </a:ext>
            </a:extLst>
          </p:cNvPr>
          <p:cNvSpPr>
            <a:spLocks noGrp="1"/>
          </p:cNvSpPr>
          <p:nvPr>
            <p:ph type="sldNum" sz="quarter" idx="12"/>
          </p:nvPr>
        </p:nvSpPr>
        <p:spPr/>
        <p:txBody>
          <a:bodyPr/>
          <a:lstStyle/>
          <a:p>
            <a:fld id="{255DAFDF-2EF6-44FB-8AA4-C1E9B7563AAC}" type="slidenum">
              <a:rPr lang="en-GB" smtClean="0"/>
              <a:pPr/>
              <a:t>‹#›</a:t>
            </a:fld>
            <a:endParaRPr lang="en-GB"/>
          </a:p>
        </p:txBody>
      </p:sp>
      <p:sp>
        <p:nvSpPr>
          <p:cNvPr id="4" name="TextBox 3">
            <a:extLst>
              <a:ext uri="{FF2B5EF4-FFF2-40B4-BE49-F238E27FC236}">
                <a16:creationId xmlns:a16="http://schemas.microsoft.com/office/drawing/2014/main" id="{60C98947-3455-C279-C7DF-AAE8110E711E}"/>
              </a:ext>
            </a:extLst>
          </p:cNvPr>
          <p:cNvSpPr txBox="1"/>
          <p:nvPr userDrawn="1"/>
        </p:nvSpPr>
        <p:spPr>
          <a:xfrm>
            <a:off x="7939088" y="6289437"/>
            <a:ext cx="3117850" cy="284399"/>
          </a:xfrm>
          <a:prstGeom prst="rect">
            <a:avLst/>
          </a:prstGeom>
          <a:noFill/>
        </p:spPr>
        <p:txBody>
          <a:bodyPr wrap="square" lIns="0" tIns="0" rIns="0" bIns="0" rtlCol="0" anchor="ctr" anchorCtr="0">
            <a:noAutofit/>
          </a:bodyPr>
          <a:lstStyle/>
          <a:p>
            <a:r>
              <a:rPr lang="en-GB" sz="1000" kern="1000" spc="0" baseline="0">
                <a:latin typeface="Roboto Mono" pitchFamily="2" charset="0"/>
                <a:ea typeface="Roboto Mono" pitchFamily="2" charset="0"/>
              </a:rPr>
              <a:t>The National Archives</a:t>
            </a:r>
          </a:p>
        </p:txBody>
      </p:sp>
      <p:sp>
        <p:nvSpPr>
          <p:cNvPr id="5" name="Rectangle 4">
            <a:extLst>
              <a:ext uri="{FF2B5EF4-FFF2-40B4-BE49-F238E27FC236}">
                <a16:creationId xmlns:a16="http://schemas.microsoft.com/office/drawing/2014/main" id="{D07D0E5B-E63F-4840-5005-88B1E0DD2921}"/>
              </a:ext>
            </a:extLst>
          </p:cNvPr>
          <p:cNvSpPr/>
          <p:nvPr userDrawn="1"/>
        </p:nvSpPr>
        <p:spPr>
          <a:xfrm>
            <a:off x="284163" y="6289438"/>
            <a:ext cx="11623674" cy="284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6" name="Rectangle 5">
            <a:extLst>
              <a:ext uri="{FF2B5EF4-FFF2-40B4-BE49-F238E27FC236}">
                <a16:creationId xmlns:a16="http://schemas.microsoft.com/office/drawing/2014/main" id="{62A39C18-B789-E047-279F-B5730355F648}"/>
              </a:ext>
            </a:extLst>
          </p:cNvPr>
          <p:cNvSpPr/>
          <p:nvPr userDrawn="1"/>
        </p:nvSpPr>
        <p:spPr>
          <a:xfrm>
            <a:off x="7654925" y="6289438"/>
            <a:ext cx="3402013" cy="284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2" name="Rectangle 1">
            <a:extLst>
              <a:ext uri="{FF2B5EF4-FFF2-40B4-BE49-F238E27FC236}">
                <a16:creationId xmlns:a16="http://schemas.microsoft.com/office/drawing/2014/main" id="{408D6D46-9E7C-7E60-EE3A-7850764988CC}"/>
              </a:ext>
            </a:extLst>
          </p:cNvPr>
          <p:cNvSpPr/>
          <p:nvPr userDrawn="1"/>
        </p:nvSpPr>
        <p:spPr>
          <a:xfrm>
            <a:off x="284163" y="282813"/>
            <a:ext cx="11623675" cy="600527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ar-SA" sz="1400" err="1">
              <a:solidFill>
                <a:schemeClr val="tx1"/>
              </a:solidFill>
            </a:endParaRPr>
          </a:p>
        </p:txBody>
      </p:sp>
    </p:spTree>
    <p:extLst>
      <p:ext uri="{BB962C8B-B14F-4D97-AF65-F5344CB8AC3E}">
        <p14:creationId xmlns:p14="http://schemas.microsoft.com/office/powerpoint/2010/main" val="3616577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AE66A8A2-D27B-6B6B-4289-9727E22AD66A}"/>
              </a:ext>
            </a:extLst>
          </p:cNvPr>
          <p:cNvSpPr>
            <a:spLocks noGrp="1"/>
          </p:cNvSpPr>
          <p:nvPr>
            <p:ph type="pic" sz="quarter" idx="13" hasCustomPrompt="1"/>
          </p:nvPr>
        </p:nvSpPr>
        <p:spPr>
          <a:xfrm>
            <a:off x="5103821" y="284164"/>
            <a:ext cx="6804018" cy="6289674"/>
          </a:xfrm>
          <a:solidFill>
            <a:schemeClr val="bg1">
              <a:lumMod val="85000"/>
            </a:schemeClr>
          </a:solidFill>
          <a:ln w="19050">
            <a:solidFill>
              <a:schemeClr val="tx1"/>
            </a:solidFill>
            <a:miter lim="800000"/>
          </a:ln>
        </p:spPr>
        <p:txBody>
          <a:bodyPr/>
          <a:lstStyle>
            <a:lvl1pPr>
              <a:defRPr sz="1200"/>
            </a:lvl1pPr>
          </a:lstStyle>
          <a:p>
            <a:r>
              <a:rPr lang="en-GB"/>
              <a:t>Add picture</a:t>
            </a:r>
            <a:endParaRPr lang="ar-SA"/>
          </a:p>
        </p:txBody>
      </p:sp>
      <p:grpSp>
        <p:nvGrpSpPr>
          <p:cNvPr id="8" name="Group 7">
            <a:extLst>
              <a:ext uri="{FF2B5EF4-FFF2-40B4-BE49-F238E27FC236}">
                <a16:creationId xmlns:a16="http://schemas.microsoft.com/office/drawing/2014/main" id="{F46C68E6-B0B4-B7DE-4890-51CBBCA3D8E9}"/>
              </a:ext>
            </a:extLst>
          </p:cNvPr>
          <p:cNvGrpSpPr>
            <a:grpSpLocks noChangeAspect="1"/>
          </p:cNvGrpSpPr>
          <p:nvPr userDrawn="1"/>
        </p:nvGrpSpPr>
        <p:grpSpPr>
          <a:xfrm>
            <a:off x="284164" y="285488"/>
            <a:ext cx="1701799" cy="1707726"/>
            <a:chOff x="2857500" y="180976"/>
            <a:chExt cx="5924550" cy="5945187"/>
          </a:xfrm>
        </p:grpSpPr>
        <p:sp>
          <p:nvSpPr>
            <p:cNvPr id="9" name="Rectangle 5">
              <a:extLst>
                <a:ext uri="{FF2B5EF4-FFF2-40B4-BE49-F238E27FC236}">
                  <a16:creationId xmlns:a16="http://schemas.microsoft.com/office/drawing/2014/main" id="{902F6D44-B5CE-4B4A-6152-E1E8EEC40CAF}"/>
                </a:ext>
              </a:extLst>
            </p:cNvPr>
            <p:cNvSpPr>
              <a:spLocks noChangeArrowheads="1"/>
            </p:cNvSpPr>
            <p:nvPr userDrawn="1"/>
          </p:nvSpPr>
          <p:spPr bwMode="auto">
            <a:xfrm>
              <a:off x="2857500" y="192088"/>
              <a:ext cx="5924550" cy="5934075"/>
            </a:xfrm>
            <a:prstGeom prst="rect">
              <a:avLst/>
            </a:prstGeom>
            <a:solidFill>
              <a:schemeClr val="bg1">
                <a:alpha val="50000"/>
              </a:schemeClr>
            </a:solidFill>
            <a:ln w="1905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ar-SA"/>
            </a:p>
          </p:txBody>
        </p:sp>
        <p:sp>
          <p:nvSpPr>
            <p:cNvPr id="10" name="Freeform 7">
              <a:extLst>
                <a:ext uri="{FF2B5EF4-FFF2-40B4-BE49-F238E27FC236}">
                  <a16:creationId xmlns:a16="http://schemas.microsoft.com/office/drawing/2014/main" id="{9541F90E-401A-5671-6D9F-BA2CE43F3E38}"/>
                </a:ext>
              </a:extLst>
            </p:cNvPr>
            <p:cNvSpPr>
              <a:spLocks/>
            </p:cNvSpPr>
            <p:nvPr userDrawn="1"/>
          </p:nvSpPr>
          <p:spPr bwMode="auto">
            <a:xfrm>
              <a:off x="3416300" y="838201"/>
              <a:ext cx="527050" cy="792163"/>
            </a:xfrm>
            <a:custGeom>
              <a:avLst/>
              <a:gdLst>
                <a:gd name="T0" fmla="*/ 0 w 332"/>
                <a:gd name="T1" fmla="*/ 0 h 499"/>
                <a:gd name="T2" fmla="*/ 0 w 332"/>
                <a:gd name="T3" fmla="*/ 72 h 499"/>
                <a:gd name="T4" fmla="*/ 123 w 332"/>
                <a:gd name="T5" fmla="*/ 72 h 499"/>
                <a:gd name="T6" fmla="*/ 123 w 332"/>
                <a:gd name="T7" fmla="*/ 499 h 499"/>
                <a:gd name="T8" fmla="*/ 206 w 332"/>
                <a:gd name="T9" fmla="*/ 499 h 499"/>
                <a:gd name="T10" fmla="*/ 206 w 332"/>
                <a:gd name="T11" fmla="*/ 72 h 499"/>
                <a:gd name="T12" fmla="*/ 332 w 332"/>
                <a:gd name="T13" fmla="*/ 72 h 499"/>
                <a:gd name="T14" fmla="*/ 332 w 332"/>
                <a:gd name="T15" fmla="*/ 0 h 499"/>
                <a:gd name="T16" fmla="*/ 0 w 332"/>
                <a:gd name="T17"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499">
                  <a:moveTo>
                    <a:pt x="0" y="0"/>
                  </a:moveTo>
                  <a:lnTo>
                    <a:pt x="0" y="72"/>
                  </a:lnTo>
                  <a:lnTo>
                    <a:pt x="123" y="72"/>
                  </a:lnTo>
                  <a:lnTo>
                    <a:pt x="123" y="499"/>
                  </a:lnTo>
                  <a:lnTo>
                    <a:pt x="206" y="499"/>
                  </a:lnTo>
                  <a:lnTo>
                    <a:pt x="206" y="72"/>
                  </a:lnTo>
                  <a:lnTo>
                    <a:pt x="332" y="72"/>
                  </a:lnTo>
                  <a:lnTo>
                    <a:pt x="33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1" name="Freeform 8">
              <a:extLst>
                <a:ext uri="{FF2B5EF4-FFF2-40B4-BE49-F238E27FC236}">
                  <a16:creationId xmlns:a16="http://schemas.microsoft.com/office/drawing/2014/main" id="{995CEE85-CD88-08BF-8C4E-F4AC9E3D512B}"/>
                </a:ext>
              </a:extLst>
            </p:cNvPr>
            <p:cNvSpPr>
              <a:spLocks/>
            </p:cNvSpPr>
            <p:nvPr userDrawn="1"/>
          </p:nvSpPr>
          <p:spPr bwMode="auto">
            <a:xfrm>
              <a:off x="3992563" y="838201"/>
              <a:ext cx="565150" cy="792163"/>
            </a:xfrm>
            <a:custGeom>
              <a:avLst/>
              <a:gdLst>
                <a:gd name="T0" fmla="*/ 277 w 356"/>
                <a:gd name="T1" fmla="*/ 0 h 499"/>
                <a:gd name="T2" fmla="*/ 277 w 356"/>
                <a:gd name="T3" fmla="*/ 212 h 499"/>
                <a:gd name="T4" fmla="*/ 82 w 356"/>
                <a:gd name="T5" fmla="*/ 212 h 499"/>
                <a:gd name="T6" fmla="*/ 82 w 356"/>
                <a:gd name="T7" fmla="*/ 0 h 499"/>
                <a:gd name="T8" fmla="*/ 0 w 356"/>
                <a:gd name="T9" fmla="*/ 0 h 499"/>
                <a:gd name="T10" fmla="*/ 0 w 356"/>
                <a:gd name="T11" fmla="*/ 499 h 499"/>
                <a:gd name="T12" fmla="*/ 82 w 356"/>
                <a:gd name="T13" fmla="*/ 499 h 499"/>
                <a:gd name="T14" fmla="*/ 82 w 356"/>
                <a:gd name="T15" fmla="*/ 284 h 499"/>
                <a:gd name="T16" fmla="*/ 277 w 356"/>
                <a:gd name="T17" fmla="*/ 284 h 499"/>
                <a:gd name="T18" fmla="*/ 277 w 356"/>
                <a:gd name="T19" fmla="*/ 499 h 499"/>
                <a:gd name="T20" fmla="*/ 356 w 356"/>
                <a:gd name="T21" fmla="*/ 499 h 499"/>
                <a:gd name="T22" fmla="*/ 356 w 356"/>
                <a:gd name="T23" fmla="*/ 0 h 499"/>
                <a:gd name="T24" fmla="*/ 277 w 356"/>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6" h="499">
                  <a:moveTo>
                    <a:pt x="277" y="0"/>
                  </a:moveTo>
                  <a:lnTo>
                    <a:pt x="277" y="212"/>
                  </a:lnTo>
                  <a:lnTo>
                    <a:pt x="82" y="212"/>
                  </a:lnTo>
                  <a:lnTo>
                    <a:pt x="82" y="0"/>
                  </a:lnTo>
                  <a:lnTo>
                    <a:pt x="0" y="0"/>
                  </a:lnTo>
                  <a:lnTo>
                    <a:pt x="0" y="499"/>
                  </a:lnTo>
                  <a:lnTo>
                    <a:pt x="82" y="499"/>
                  </a:lnTo>
                  <a:lnTo>
                    <a:pt x="82" y="284"/>
                  </a:lnTo>
                  <a:lnTo>
                    <a:pt x="277" y="284"/>
                  </a:lnTo>
                  <a:lnTo>
                    <a:pt x="277" y="499"/>
                  </a:lnTo>
                  <a:lnTo>
                    <a:pt x="356" y="499"/>
                  </a:lnTo>
                  <a:lnTo>
                    <a:pt x="356" y="0"/>
                  </a:lnTo>
                  <a:lnTo>
                    <a:pt x="27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2" name="Freeform 9">
              <a:extLst>
                <a:ext uri="{FF2B5EF4-FFF2-40B4-BE49-F238E27FC236}">
                  <a16:creationId xmlns:a16="http://schemas.microsoft.com/office/drawing/2014/main" id="{9C8E8909-999E-00DB-174D-C30B88E98795}"/>
                </a:ext>
              </a:extLst>
            </p:cNvPr>
            <p:cNvSpPr>
              <a:spLocks/>
            </p:cNvSpPr>
            <p:nvPr userDrawn="1"/>
          </p:nvSpPr>
          <p:spPr bwMode="auto">
            <a:xfrm>
              <a:off x="4708525" y="838201"/>
              <a:ext cx="450850" cy="792163"/>
            </a:xfrm>
            <a:custGeom>
              <a:avLst/>
              <a:gdLst>
                <a:gd name="T0" fmla="*/ 0 w 284"/>
                <a:gd name="T1" fmla="*/ 0 h 499"/>
                <a:gd name="T2" fmla="*/ 0 w 284"/>
                <a:gd name="T3" fmla="*/ 499 h 499"/>
                <a:gd name="T4" fmla="*/ 284 w 284"/>
                <a:gd name="T5" fmla="*/ 499 h 499"/>
                <a:gd name="T6" fmla="*/ 284 w 284"/>
                <a:gd name="T7" fmla="*/ 427 h 499"/>
                <a:gd name="T8" fmla="*/ 79 w 284"/>
                <a:gd name="T9" fmla="*/ 427 h 499"/>
                <a:gd name="T10" fmla="*/ 79 w 284"/>
                <a:gd name="T11" fmla="*/ 280 h 499"/>
                <a:gd name="T12" fmla="*/ 250 w 284"/>
                <a:gd name="T13" fmla="*/ 280 h 499"/>
                <a:gd name="T14" fmla="*/ 250 w 284"/>
                <a:gd name="T15" fmla="*/ 212 h 499"/>
                <a:gd name="T16" fmla="*/ 79 w 284"/>
                <a:gd name="T17" fmla="*/ 212 h 499"/>
                <a:gd name="T18" fmla="*/ 79 w 284"/>
                <a:gd name="T19" fmla="*/ 72 h 499"/>
                <a:gd name="T20" fmla="*/ 284 w 284"/>
                <a:gd name="T21" fmla="*/ 72 h 499"/>
                <a:gd name="T22" fmla="*/ 284 w 284"/>
                <a:gd name="T23" fmla="*/ 0 h 499"/>
                <a:gd name="T24" fmla="*/ 0 w 284"/>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4" h="499">
                  <a:moveTo>
                    <a:pt x="0" y="0"/>
                  </a:moveTo>
                  <a:lnTo>
                    <a:pt x="0" y="499"/>
                  </a:lnTo>
                  <a:lnTo>
                    <a:pt x="284" y="499"/>
                  </a:lnTo>
                  <a:lnTo>
                    <a:pt x="284" y="427"/>
                  </a:lnTo>
                  <a:lnTo>
                    <a:pt x="79" y="427"/>
                  </a:lnTo>
                  <a:lnTo>
                    <a:pt x="79" y="280"/>
                  </a:lnTo>
                  <a:lnTo>
                    <a:pt x="250" y="280"/>
                  </a:lnTo>
                  <a:lnTo>
                    <a:pt x="250" y="212"/>
                  </a:lnTo>
                  <a:lnTo>
                    <a:pt x="79" y="212"/>
                  </a:lnTo>
                  <a:lnTo>
                    <a:pt x="79" y="72"/>
                  </a:lnTo>
                  <a:lnTo>
                    <a:pt x="284" y="72"/>
                  </a:lnTo>
                  <a:lnTo>
                    <a:pt x="28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3" name="Freeform 10">
              <a:extLst>
                <a:ext uri="{FF2B5EF4-FFF2-40B4-BE49-F238E27FC236}">
                  <a16:creationId xmlns:a16="http://schemas.microsoft.com/office/drawing/2014/main" id="{5410B60C-27A4-41C9-A91E-1E0E72D293F5}"/>
                </a:ext>
              </a:extLst>
            </p:cNvPr>
            <p:cNvSpPr>
              <a:spLocks/>
            </p:cNvSpPr>
            <p:nvPr userDrawn="1"/>
          </p:nvSpPr>
          <p:spPr bwMode="auto">
            <a:xfrm>
              <a:off x="3557588" y="2787651"/>
              <a:ext cx="560388" cy="792163"/>
            </a:xfrm>
            <a:custGeom>
              <a:avLst/>
              <a:gdLst>
                <a:gd name="T0" fmla="*/ 0 w 103"/>
                <a:gd name="T1" fmla="*/ 0 h 146"/>
                <a:gd name="T2" fmla="*/ 25 w 103"/>
                <a:gd name="T3" fmla="*/ 0 h 146"/>
                <a:gd name="T4" fmla="*/ 69 w 103"/>
                <a:gd name="T5" fmla="*/ 85 h 146"/>
                <a:gd name="T6" fmla="*/ 80 w 103"/>
                <a:gd name="T7" fmla="*/ 113 h 146"/>
                <a:gd name="T8" fmla="*/ 81 w 103"/>
                <a:gd name="T9" fmla="*/ 113 h 146"/>
                <a:gd name="T10" fmla="*/ 79 w 103"/>
                <a:gd name="T11" fmla="*/ 80 h 146"/>
                <a:gd name="T12" fmla="*/ 79 w 103"/>
                <a:gd name="T13" fmla="*/ 0 h 146"/>
                <a:gd name="T14" fmla="*/ 103 w 103"/>
                <a:gd name="T15" fmla="*/ 0 h 146"/>
                <a:gd name="T16" fmla="*/ 103 w 103"/>
                <a:gd name="T17" fmla="*/ 146 h 146"/>
                <a:gd name="T18" fmla="*/ 77 w 103"/>
                <a:gd name="T19" fmla="*/ 146 h 146"/>
                <a:gd name="T20" fmla="*/ 34 w 103"/>
                <a:gd name="T21" fmla="*/ 62 h 146"/>
                <a:gd name="T22" fmla="*/ 22 w 103"/>
                <a:gd name="T23" fmla="*/ 33 h 146"/>
                <a:gd name="T24" fmla="*/ 21 w 103"/>
                <a:gd name="T25" fmla="*/ 33 h 146"/>
                <a:gd name="T26" fmla="*/ 23 w 103"/>
                <a:gd name="T27" fmla="*/ 67 h 146"/>
                <a:gd name="T28" fmla="*/ 23 w 103"/>
                <a:gd name="T29" fmla="*/ 146 h 146"/>
                <a:gd name="T30" fmla="*/ 0 w 103"/>
                <a:gd name="T31" fmla="*/ 146 h 146"/>
                <a:gd name="T32" fmla="*/ 0 w 103"/>
                <a:gd name="T33"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 h="146">
                  <a:moveTo>
                    <a:pt x="0" y="0"/>
                  </a:moveTo>
                  <a:cubicBezTo>
                    <a:pt x="25" y="0"/>
                    <a:pt x="25" y="0"/>
                    <a:pt x="25" y="0"/>
                  </a:cubicBezTo>
                  <a:cubicBezTo>
                    <a:pt x="69" y="85"/>
                    <a:pt x="69" y="85"/>
                    <a:pt x="69" y="85"/>
                  </a:cubicBezTo>
                  <a:cubicBezTo>
                    <a:pt x="73" y="93"/>
                    <a:pt x="77" y="104"/>
                    <a:pt x="80" y="113"/>
                  </a:cubicBezTo>
                  <a:cubicBezTo>
                    <a:pt x="81" y="113"/>
                    <a:pt x="81" y="113"/>
                    <a:pt x="81" y="113"/>
                  </a:cubicBezTo>
                  <a:cubicBezTo>
                    <a:pt x="80" y="101"/>
                    <a:pt x="79" y="89"/>
                    <a:pt x="79" y="80"/>
                  </a:cubicBezTo>
                  <a:cubicBezTo>
                    <a:pt x="79" y="0"/>
                    <a:pt x="79" y="0"/>
                    <a:pt x="79" y="0"/>
                  </a:cubicBezTo>
                  <a:cubicBezTo>
                    <a:pt x="103" y="0"/>
                    <a:pt x="103" y="0"/>
                    <a:pt x="103" y="0"/>
                  </a:cubicBezTo>
                  <a:cubicBezTo>
                    <a:pt x="103" y="146"/>
                    <a:pt x="103" y="146"/>
                    <a:pt x="103" y="146"/>
                  </a:cubicBezTo>
                  <a:cubicBezTo>
                    <a:pt x="77" y="146"/>
                    <a:pt x="77" y="146"/>
                    <a:pt x="77" y="146"/>
                  </a:cubicBezTo>
                  <a:cubicBezTo>
                    <a:pt x="34" y="62"/>
                    <a:pt x="34" y="62"/>
                    <a:pt x="34" y="62"/>
                  </a:cubicBezTo>
                  <a:cubicBezTo>
                    <a:pt x="30" y="53"/>
                    <a:pt x="26" y="44"/>
                    <a:pt x="22" y="33"/>
                  </a:cubicBezTo>
                  <a:cubicBezTo>
                    <a:pt x="21" y="33"/>
                    <a:pt x="21" y="33"/>
                    <a:pt x="21" y="33"/>
                  </a:cubicBezTo>
                  <a:cubicBezTo>
                    <a:pt x="22" y="43"/>
                    <a:pt x="23" y="56"/>
                    <a:pt x="23" y="67"/>
                  </a:cubicBezTo>
                  <a:cubicBezTo>
                    <a:pt x="23" y="146"/>
                    <a:pt x="23" y="146"/>
                    <a:pt x="23" y="146"/>
                  </a:cubicBezTo>
                  <a:cubicBezTo>
                    <a:pt x="0" y="146"/>
                    <a:pt x="0" y="146"/>
                    <a:pt x="0" y="146"/>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4" name="Freeform 11">
              <a:extLst>
                <a:ext uri="{FF2B5EF4-FFF2-40B4-BE49-F238E27FC236}">
                  <a16:creationId xmlns:a16="http://schemas.microsoft.com/office/drawing/2014/main" id="{E1218927-E512-8FD9-3CDA-2B2BB57457E5}"/>
                </a:ext>
              </a:extLst>
            </p:cNvPr>
            <p:cNvSpPr>
              <a:spLocks noEditPoints="1"/>
            </p:cNvSpPr>
            <p:nvPr userDrawn="1"/>
          </p:nvSpPr>
          <p:spPr bwMode="auto">
            <a:xfrm>
              <a:off x="4187825" y="2787651"/>
              <a:ext cx="614363" cy="792163"/>
            </a:xfrm>
            <a:custGeom>
              <a:avLst/>
              <a:gdLst>
                <a:gd name="T0" fmla="*/ 74 w 113"/>
                <a:gd name="T1" fmla="*/ 91 h 146"/>
                <a:gd name="T2" fmla="*/ 63 w 113"/>
                <a:gd name="T3" fmla="*/ 48 h 146"/>
                <a:gd name="T4" fmla="*/ 57 w 113"/>
                <a:gd name="T5" fmla="*/ 22 h 146"/>
                <a:gd name="T6" fmla="*/ 56 w 113"/>
                <a:gd name="T7" fmla="*/ 22 h 146"/>
                <a:gd name="T8" fmla="*/ 50 w 113"/>
                <a:gd name="T9" fmla="*/ 48 h 146"/>
                <a:gd name="T10" fmla="*/ 38 w 113"/>
                <a:gd name="T11" fmla="*/ 91 h 146"/>
                <a:gd name="T12" fmla="*/ 74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4" y="91"/>
                  </a:moveTo>
                  <a:cubicBezTo>
                    <a:pt x="63" y="48"/>
                    <a:pt x="63" y="48"/>
                    <a:pt x="63" y="48"/>
                  </a:cubicBezTo>
                  <a:cubicBezTo>
                    <a:pt x="61" y="40"/>
                    <a:pt x="59" y="33"/>
                    <a:pt x="57" y="22"/>
                  </a:cubicBezTo>
                  <a:cubicBezTo>
                    <a:pt x="56" y="22"/>
                    <a:pt x="56" y="22"/>
                    <a:pt x="56" y="22"/>
                  </a:cubicBezTo>
                  <a:cubicBezTo>
                    <a:pt x="54" y="33"/>
                    <a:pt x="52" y="40"/>
                    <a:pt x="50" y="48"/>
                  </a:cubicBezTo>
                  <a:cubicBezTo>
                    <a:pt x="38" y="91"/>
                    <a:pt x="38" y="91"/>
                    <a:pt x="38" y="91"/>
                  </a:cubicBezTo>
                  <a:lnTo>
                    <a:pt x="74"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5" name="Freeform 12">
              <a:extLst>
                <a:ext uri="{FF2B5EF4-FFF2-40B4-BE49-F238E27FC236}">
                  <a16:creationId xmlns:a16="http://schemas.microsoft.com/office/drawing/2014/main" id="{CFAD24B3-8A1C-067C-62DE-5A3ADBA8070E}"/>
                </a:ext>
              </a:extLst>
            </p:cNvPr>
            <p:cNvSpPr>
              <a:spLocks/>
            </p:cNvSpPr>
            <p:nvPr userDrawn="1"/>
          </p:nvSpPr>
          <p:spPr bwMode="auto">
            <a:xfrm>
              <a:off x="4741863" y="2787651"/>
              <a:ext cx="527050" cy="792163"/>
            </a:xfrm>
            <a:custGeom>
              <a:avLst/>
              <a:gdLst>
                <a:gd name="T0" fmla="*/ 123 w 332"/>
                <a:gd name="T1" fmla="*/ 72 h 499"/>
                <a:gd name="T2" fmla="*/ 0 w 332"/>
                <a:gd name="T3" fmla="*/ 72 h 499"/>
                <a:gd name="T4" fmla="*/ 0 w 332"/>
                <a:gd name="T5" fmla="*/ 0 h 499"/>
                <a:gd name="T6" fmla="*/ 332 w 332"/>
                <a:gd name="T7" fmla="*/ 0 h 499"/>
                <a:gd name="T8" fmla="*/ 332 w 332"/>
                <a:gd name="T9" fmla="*/ 72 h 499"/>
                <a:gd name="T10" fmla="*/ 205 w 332"/>
                <a:gd name="T11" fmla="*/ 72 h 499"/>
                <a:gd name="T12" fmla="*/ 205 w 332"/>
                <a:gd name="T13" fmla="*/ 499 h 499"/>
                <a:gd name="T14" fmla="*/ 123 w 332"/>
                <a:gd name="T15" fmla="*/ 499 h 499"/>
                <a:gd name="T16" fmla="*/ 123 w 332"/>
                <a:gd name="T17" fmla="*/ 72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499">
                  <a:moveTo>
                    <a:pt x="123" y="72"/>
                  </a:moveTo>
                  <a:lnTo>
                    <a:pt x="0" y="72"/>
                  </a:lnTo>
                  <a:lnTo>
                    <a:pt x="0" y="0"/>
                  </a:lnTo>
                  <a:lnTo>
                    <a:pt x="332" y="0"/>
                  </a:lnTo>
                  <a:lnTo>
                    <a:pt x="332" y="72"/>
                  </a:lnTo>
                  <a:lnTo>
                    <a:pt x="205" y="72"/>
                  </a:lnTo>
                  <a:lnTo>
                    <a:pt x="205" y="499"/>
                  </a:lnTo>
                  <a:lnTo>
                    <a:pt x="123" y="499"/>
                  </a:lnTo>
                  <a:lnTo>
                    <a:pt x="123"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6" name="Rectangle 15">
              <a:extLst>
                <a:ext uri="{FF2B5EF4-FFF2-40B4-BE49-F238E27FC236}">
                  <a16:creationId xmlns:a16="http://schemas.microsoft.com/office/drawing/2014/main" id="{819B6EB2-0B98-4AEE-FD19-EF86AE9C466E}"/>
                </a:ext>
              </a:extLst>
            </p:cNvPr>
            <p:cNvSpPr>
              <a:spLocks noChangeArrowheads="1"/>
            </p:cNvSpPr>
            <p:nvPr userDrawn="1"/>
          </p:nvSpPr>
          <p:spPr bwMode="auto">
            <a:xfrm>
              <a:off x="5334000" y="2787651"/>
              <a:ext cx="130175" cy="792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7" name="Freeform 14">
              <a:extLst>
                <a:ext uri="{FF2B5EF4-FFF2-40B4-BE49-F238E27FC236}">
                  <a16:creationId xmlns:a16="http://schemas.microsoft.com/office/drawing/2014/main" id="{FF312EED-F3CB-3CAA-4405-A55D1E572848}"/>
                </a:ext>
              </a:extLst>
            </p:cNvPr>
            <p:cNvSpPr>
              <a:spLocks noEditPoints="1"/>
            </p:cNvSpPr>
            <p:nvPr userDrawn="1"/>
          </p:nvSpPr>
          <p:spPr bwMode="auto">
            <a:xfrm>
              <a:off x="5572125" y="2776538"/>
              <a:ext cx="625475" cy="814388"/>
            </a:xfrm>
            <a:custGeom>
              <a:avLst/>
              <a:gdLst>
                <a:gd name="T0" fmla="*/ 90 w 115"/>
                <a:gd name="T1" fmla="*/ 75 h 150"/>
                <a:gd name="T2" fmla="*/ 57 w 115"/>
                <a:gd name="T3" fmla="*/ 21 h 150"/>
                <a:gd name="T4" fmla="*/ 25 w 115"/>
                <a:gd name="T5" fmla="*/ 75 h 150"/>
                <a:gd name="T6" fmla="*/ 57 w 115"/>
                <a:gd name="T7" fmla="*/ 129 h 150"/>
                <a:gd name="T8" fmla="*/ 90 w 115"/>
                <a:gd name="T9" fmla="*/ 75 h 150"/>
                <a:gd name="T10" fmla="*/ 0 w 115"/>
                <a:gd name="T11" fmla="*/ 75 h 150"/>
                <a:gd name="T12" fmla="*/ 57 w 115"/>
                <a:gd name="T13" fmla="*/ 0 h 150"/>
                <a:gd name="T14" fmla="*/ 115 w 115"/>
                <a:gd name="T15" fmla="*/ 75 h 150"/>
                <a:gd name="T16" fmla="*/ 57 w 115"/>
                <a:gd name="T17" fmla="*/ 150 h 150"/>
                <a:gd name="T18" fmla="*/ 0 w 115"/>
                <a:gd name="T19"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50">
                  <a:moveTo>
                    <a:pt x="90" y="75"/>
                  </a:moveTo>
                  <a:cubicBezTo>
                    <a:pt x="90" y="39"/>
                    <a:pt x="79" y="21"/>
                    <a:pt x="57" y="21"/>
                  </a:cubicBezTo>
                  <a:cubicBezTo>
                    <a:pt x="36" y="21"/>
                    <a:pt x="25" y="39"/>
                    <a:pt x="25" y="75"/>
                  </a:cubicBezTo>
                  <a:cubicBezTo>
                    <a:pt x="25" y="111"/>
                    <a:pt x="36" y="129"/>
                    <a:pt x="57" y="129"/>
                  </a:cubicBezTo>
                  <a:cubicBezTo>
                    <a:pt x="79" y="129"/>
                    <a:pt x="90" y="111"/>
                    <a:pt x="90" y="75"/>
                  </a:cubicBezTo>
                  <a:moveTo>
                    <a:pt x="0" y="75"/>
                  </a:moveTo>
                  <a:cubicBezTo>
                    <a:pt x="0" y="28"/>
                    <a:pt x="20" y="0"/>
                    <a:pt x="57" y="0"/>
                  </a:cubicBezTo>
                  <a:cubicBezTo>
                    <a:pt x="94" y="0"/>
                    <a:pt x="115" y="28"/>
                    <a:pt x="115" y="75"/>
                  </a:cubicBezTo>
                  <a:cubicBezTo>
                    <a:pt x="115" y="122"/>
                    <a:pt x="94" y="150"/>
                    <a:pt x="57" y="150"/>
                  </a:cubicBezTo>
                  <a:cubicBezTo>
                    <a:pt x="20" y="150"/>
                    <a:pt x="0" y="122"/>
                    <a:pt x="0" y="75"/>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8" name="Freeform 15">
              <a:extLst>
                <a:ext uri="{FF2B5EF4-FFF2-40B4-BE49-F238E27FC236}">
                  <a16:creationId xmlns:a16="http://schemas.microsoft.com/office/drawing/2014/main" id="{84C3CD7F-EF0C-75E0-3857-7D3A4AA0AAF6}"/>
                </a:ext>
              </a:extLst>
            </p:cNvPr>
            <p:cNvSpPr>
              <a:spLocks/>
            </p:cNvSpPr>
            <p:nvPr userDrawn="1"/>
          </p:nvSpPr>
          <p:spPr bwMode="auto">
            <a:xfrm>
              <a:off x="6311900" y="2787651"/>
              <a:ext cx="558800" cy="792163"/>
            </a:xfrm>
            <a:custGeom>
              <a:avLst/>
              <a:gdLst>
                <a:gd name="T0" fmla="*/ 0 w 103"/>
                <a:gd name="T1" fmla="*/ 0 h 146"/>
                <a:gd name="T2" fmla="*/ 26 w 103"/>
                <a:gd name="T3" fmla="*/ 0 h 146"/>
                <a:gd name="T4" fmla="*/ 69 w 103"/>
                <a:gd name="T5" fmla="*/ 85 h 146"/>
                <a:gd name="T6" fmla="*/ 81 w 103"/>
                <a:gd name="T7" fmla="*/ 113 h 146"/>
                <a:gd name="T8" fmla="*/ 82 w 103"/>
                <a:gd name="T9" fmla="*/ 113 h 146"/>
                <a:gd name="T10" fmla="*/ 80 w 103"/>
                <a:gd name="T11" fmla="*/ 80 h 146"/>
                <a:gd name="T12" fmla="*/ 80 w 103"/>
                <a:gd name="T13" fmla="*/ 0 h 146"/>
                <a:gd name="T14" fmla="*/ 103 w 103"/>
                <a:gd name="T15" fmla="*/ 0 h 146"/>
                <a:gd name="T16" fmla="*/ 103 w 103"/>
                <a:gd name="T17" fmla="*/ 146 h 146"/>
                <a:gd name="T18" fmla="*/ 78 w 103"/>
                <a:gd name="T19" fmla="*/ 146 h 146"/>
                <a:gd name="T20" fmla="*/ 35 w 103"/>
                <a:gd name="T21" fmla="*/ 62 h 146"/>
                <a:gd name="T22" fmla="*/ 23 w 103"/>
                <a:gd name="T23" fmla="*/ 33 h 146"/>
                <a:gd name="T24" fmla="*/ 22 w 103"/>
                <a:gd name="T25" fmla="*/ 33 h 146"/>
                <a:gd name="T26" fmla="*/ 24 w 103"/>
                <a:gd name="T27" fmla="*/ 67 h 146"/>
                <a:gd name="T28" fmla="*/ 24 w 103"/>
                <a:gd name="T29" fmla="*/ 146 h 146"/>
                <a:gd name="T30" fmla="*/ 0 w 103"/>
                <a:gd name="T31" fmla="*/ 146 h 146"/>
                <a:gd name="T32" fmla="*/ 0 w 103"/>
                <a:gd name="T33"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 h="146">
                  <a:moveTo>
                    <a:pt x="0" y="0"/>
                  </a:moveTo>
                  <a:cubicBezTo>
                    <a:pt x="26" y="0"/>
                    <a:pt x="26" y="0"/>
                    <a:pt x="26" y="0"/>
                  </a:cubicBezTo>
                  <a:cubicBezTo>
                    <a:pt x="69" y="85"/>
                    <a:pt x="69" y="85"/>
                    <a:pt x="69" y="85"/>
                  </a:cubicBezTo>
                  <a:cubicBezTo>
                    <a:pt x="73" y="93"/>
                    <a:pt x="77" y="104"/>
                    <a:pt x="81" y="113"/>
                  </a:cubicBezTo>
                  <a:cubicBezTo>
                    <a:pt x="82" y="113"/>
                    <a:pt x="82" y="113"/>
                    <a:pt x="82" y="113"/>
                  </a:cubicBezTo>
                  <a:cubicBezTo>
                    <a:pt x="81" y="101"/>
                    <a:pt x="80" y="89"/>
                    <a:pt x="80" y="80"/>
                  </a:cubicBezTo>
                  <a:cubicBezTo>
                    <a:pt x="80" y="0"/>
                    <a:pt x="80" y="0"/>
                    <a:pt x="80" y="0"/>
                  </a:cubicBezTo>
                  <a:cubicBezTo>
                    <a:pt x="103" y="0"/>
                    <a:pt x="103" y="0"/>
                    <a:pt x="103" y="0"/>
                  </a:cubicBezTo>
                  <a:cubicBezTo>
                    <a:pt x="103" y="146"/>
                    <a:pt x="103" y="146"/>
                    <a:pt x="103" y="146"/>
                  </a:cubicBezTo>
                  <a:cubicBezTo>
                    <a:pt x="78" y="146"/>
                    <a:pt x="78" y="146"/>
                    <a:pt x="78" y="146"/>
                  </a:cubicBezTo>
                  <a:cubicBezTo>
                    <a:pt x="35" y="62"/>
                    <a:pt x="35" y="62"/>
                    <a:pt x="35" y="62"/>
                  </a:cubicBezTo>
                  <a:cubicBezTo>
                    <a:pt x="30" y="53"/>
                    <a:pt x="27" y="44"/>
                    <a:pt x="23" y="33"/>
                  </a:cubicBezTo>
                  <a:cubicBezTo>
                    <a:pt x="22" y="33"/>
                    <a:pt x="22" y="33"/>
                    <a:pt x="22" y="33"/>
                  </a:cubicBezTo>
                  <a:cubicBezTo>
                    <a:pt x="23" y="43"/>
                    <a:pt x="24" y="56"/>
                    <a:pt x="24" y="67"/>
                  </a:cubicBezTo>
                  <a:cubicBezTo>
                    <a:pt x="24" y="146"/>
                    <a:pt x="24" y="146"/>
                    <a:pt x="24" y="146"/>
                  </a:cubicBezTo>
                  <a:cubicBezTo>
                    <a:pt x="0" y="146"/>
                    <a:pt x="0" y="146"/>
                    <a:pt x="0" y="146"/>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9" name="Freeform 16">
              <a:extLst>
                <a:ext uri="{FF2B5EF4-FFF2-40B4-BE49-F238E27FC236}">
                  <a16:creationId xmlns:a16="http://schemas.microsoft.com/office/drawing/2014/main" id="{A71A4103-897D-EF71-A99D-C34303B157F0}"/>
                </a:ext>
              </a:extLst>
            </p:cNvPr>
            <p:cNvSpPr>
              <a:spLocks noEditPoints="1"/>
            </p:cNvSpPr>
            <p:nvPr userDrawn="1"/>
          </p:nvSpPr>
          <p:spPr bwMode="auto">
            <a:xfrm>
              <a:off x="6946900" y="2787651"/>
              <a:ext cx="612775" cy="792163"/>
            </a:xfrm>
            <a:custGeom>
              <a:avLst/>
              <a:gdLst>
                <a:gd name="T0" fmla="*/ 75 w 113"/>
                <a:gd name="T1" fmla="*/ 91 h 146"/>
                <a:gd name="T2" fmla="*/ 63 w 113"/>
                <a:gd name="T3" fmla="*/ 48 h 146"/>
                <a:gd name="T4" fmla="*/ 57 w 113"/>
                <a:gd name="T5" fmla="*/ 22 h 146"/>
                <a:gd name="T6" fmla="*/ 56 w 113"/>
                <a:gd name="T7" fmla="*/ 22 h 146"/>
                <a:gd name="T8" fmla="*/ 50 w 113"/>
                <a:gd name="T9" fmla="*/ 48 h 146"/>
                <a:gd name="T10" fmla="*/ 39 w 113"/>
                <a:gd name="T11" fmla="*/ 91 h 146"/>
                <a:gd name="T12" fmla="*/ 75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5" y="91"/>
                  </a:moveTo>
                  <a:cubicBezTo>
                    <a:pt x="63" y="48"/>
                    <a:pt x="63" y="48"/>
                    <a:pt x="63" y="48"/>
                  </a:cubicBezTo>
                  <a:cubicBezTo>
                    <a:pt x="61" y="40"/>
                    <a:pt x="59" y="33"/>
                    <a:pt x="57" y="22"/>
                  </a:cubicBezTo>
                  <a:cubicBezTo>
                    <a:pt x="56" y="22"/>
                    <a:pt x="56" y="22"/>
                    <a:pt x="56" y="22"/>
                  </a:cubicBezTo>
                  <a:cubicBezTo>
                    <a:pt x="54" y="33"/>
                    <a:pt x="53" y="40"/>
                    <a:pt x="50" y="48"/>
                  </a:cubicBezTo>
                  <a:cubicBezTo>
                    <a:pt x="39" y="91"/>
                    <a:pt x="39" y="91"/>
                    <a:pt x="39" y="91"/>
                  </a:cubicBezTo>
                  <a:lnTo>
                    <a:pt x="75"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0" name="Freeform 17">
              <a:extLst>
                <a:ext uri="{FF2B5EF4-FFF2-40B4-BE49-F238E27FC236}">
                  <a16:creationId xmlns:a16="http://schemas.microsoft.com/office/drawing/2014/main" id="{31238AFE-9A46-BCB4-535E-04E00BFAD91A}"/>
                </a:ext>
              </a:extLst>
            </p:cNvPr>
            <p:cNvSpPr>
              <a:spLocks/>
            </p:cNvSpPr>
            <p:nvPr userDrawn="1"/>
          </p:nvSpPr>
          <p:spPr bwMode="auto">
            <a:xfrm>
              <a:off x="7631113" y="2787651"/>
              <a:ext cx="433388" cy="792163"/>
            </a:xfrm>
            <a:custGeom>
              <a:avLst/>
              <a:gdLst>
                <a:gd name="T0" fmla="*/ 0 w 273"/>
                <a:gd name="T1" fmla="*/ 0 h 499"/>
                <a:gd name="T2" fmla="*/ 82 w 273"/>
                <a:gd name="T3" fmla="*/ 0 h 499"/>
                <a:gd name="T4" fmla="*/ 82 w 273"/>
                <a:gd name="T5" fmla="*/ 427 h 499"/>
                <a:gd name="T6" fmla="*/ 273 w 273"/>
                <a:gd name="T7" fmla="*/ 427 h 499"/>
                <a:gd name="T8" fmla="*/ 273 w 273"/>
                <a:gd name="T9" fmla="*/ 499 h 499"/>
                <a:gd name="T10" fmla="*/ 0 w 273"/>
                <a:gd name="T11" fmla="*/ 499 h 499"/>
                <a:gd name="T12" fmla="*/ 0 w 273"/>
                <a:gd name="T13" fmla="*/ 0 h 499"/>
              </a:gdLst>
              <a:ahLst/>
              <a:cxnLst>
                <a:cxn ang="0">
                  <a:pos x="T0" y="T1"/>
                </a:cxn>
                <a:cxn ang="0">
                  <a:pos x="T2" y="T3"/>
                </a:cxn>
                <a:cxn ang="0">
                  <a:pos x="T4" y="T5"/>
                </a:cxn>
                <a:cxn ang="0">
                  <a:pos x="T6" y="T7"/>
                </a:cxn>
                <a:cxn ang="0">
                  <a:pos x="T8" y="T9"/>
                </a:cxn>
                <a:cxn ang="0">
                  <a:pos x="T10" y="T11"/>
                </a:cxn>
                <a:cxn ang="0">
                  <a:pos x="T12" y="T13"/>
                </a:cxn>
              </a:cxnLst>
              <a:rect l="0" t="0" r="r" b="b"/>
              <a:pathLst>
                <a:path w="273" h="499">
                  <a:moveTo>
                    <a:pt x="0" y="0"/>
                  </a:moveTo>
                  <a:lnTo>
                    <a:pt x="82" y="0"/>
                  </a:lnTo>
                  <a:lnTo>
                    <a:pt x="82" y="427"/>
                  </a:lnTo>
                  <a:lnTo>
                    <a:pt x="273" y="427"/>
                  </a:lnTo>
                  <a:lnTo>
                    <a:pt x="273" y="499"/>
                  </a:lnTo>
                  <a:lnTo>
                    <a:pt x="0" y="49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1" name="Freeform 18">
              <a:extLst>
                <a:ext uri="{FF2B5EF4-FFF2-40B4-BE49-F238E27FC236}">
                  <a16:creationId xmlns:a16="http://schemas.microsoft.com/office/drawing/2014/main" id="{52100472-8F64-3D8B-5836-14BB9C79C373}"/>
                </a:ext>
              </a:extLst>
            </p:cNvPr>
            <p:cNvSpPr>
              <a:spLocks noEditPoints="1"/>
            </p:cNvSpPr>
            <p:nvPr userDrawn="1"/>
          </p:nvSpPr>
          <p:spPr bwMode="auto">
            <a:xfrm>
              <a:off x="3416300" y="4730751"/>
              <a:ext cx="614363" cy="792163"/>
            </a:xfrm>
            <a:custGeom>
              <a:avLst/>
              <a:gdLst>
                <a:gd name="T0" fmla="*/ 74 w 113"/>
                <a:gd name="T1" fmla="*/ 91 h 146"/>
                <a:gd name="T2" fmla="*/ 63 w 113"/>
                <a:gd name="T3" fmla="*/ 48 h 146"/>
                <a:gd name="T4" fmla="*/ 57 w 113"/>
                <a:gd name="T5" fmla="*/ 22 h 146"/>
                <a:gd name="T6" fmla="*/ 56 w 113"/>
                <a:gd name="T7" fmla="*/ 22 h 146"/>
                <a:gd name="T8" fmla="*/ 50 w 113"/>
                <a:gd name="T9" fmla="*/ 48 h 146"/>
                <a:gd name="T10" fmla="*/ 38 w 113"/>
                <a:gd name="T11" fmla="*/ 91 h 146"/>
                <a:gd name="T12" fmla="*/ 74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4" y="91"/>
                  </a:moveTo>
                  <a:cubicBezTo>
                    <a:pt x="63" y="48"/>
                    <a:pt x="63" y="48"/>
                    <a:pt x="63" y="48"/>
                  </a:cubicBezTo>
                  <a:cubicBezTo>
                    <a:pt x="61" y="41"/>
                    <a:pt x="59" y="33"/>
                    <a:pt x="57" y="22"/>
                  </a:cubicBezTo>
                  <a:cubicBezTo>
                    <a:pt x="56" y="22"/>
                    <a:pt x="56" y="22"/>
                    <a:pt x="56" y="22"/>
                  </a:cubicBezTo>
                  <a:cubicBezTo>
                    <a:pt x="54" y="33"/>
                    <a:pt x="52" y="40"/>
                    <a:pt x="50" y="48"/>
                  </a:cubicBezTo>
                  <a:cubicBezTo>
                    <a:pt x="38" y="91"/>
                    <a:pt x="38" y="91"/>
                    <a:pt x="38" y="91"/>
                  </a:cubicBezTo>
                  <a:lnTo>
                    <a:pt x="74"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2" name="Freeform 19">
              <a:extLst>
                <a:ext uri="{FF2B5EF4-FFF2-40B4-BE49-F238E27FC236}">
                  <a16:creationId xmlns:a16="http://schemas.microsoft.com/office/drawing/2014/main" id="{19EAF65C-68EA-9A19-EC51-2386AD3141F7}"/>
                </a:ext>
              </a:extLst>
            </p:cNvPr>
            <p:cNvSpPr>
              <a:spLocks noEditPoints="1"/>
            </p:cNvSpPr>
            <p:nvPr userDrawn="1"/>
          </p:nvSpPr>
          <p:spPr bwMode="auto">
            <a:xfrm>
              <a:off x="4079875" y="4730751"/>
              <a:ext cx="520700" cy="792163"/>
            </a:xfrm>
            <a:custGeom>
              <a:avLst/>
              <a:gdLst>
                <a:gd name="T0" fmla="*/ 41 w 96"/>
                <a:gd name="T1" fmla="*/ 73 h 146"/>
                <a:gd name="T2" fmla="*/ 64 w 96"/>
                <a:gd name="T3" fmla="*/ 46 h 146"/>
                <a:gd name="T4" fmla="*/ 41 w 96"/>
                <a:gd name="T5" fmla="*/ 20 h 146"/>
                <a:gd name="T6" fmla="*/ 23 w 96"/>
                <a:gd name="T7" fmla="*/ 20 h 146"/>
                <a:gd name="T8" fmla="*/ 23 w 96"/>
                <a:gd name="T9" fmla="*/ 73 h 146"/>
                <a:gd name="T10" fmla="*/ 41 w 96"/>
                <a:gd name="T11" fmla="*/ 73 h 146"/>
                <a:gd name="T12" fmla="*/ 0 w 96"/>
                <a:gd name="T13" fmla="*/ 0 h 146"/>
                <a:gd name="T14" fmla="*/ 43 w 96"/>
                <a:gd name="T15" fmla="*/ 0 h 146"/>
                <a:gd name="T16" fmla="*/ 89 w 96"/>
                <a:gd name="T17" fmla="*/ 45 h 146"/>
                <a:gd name="T18" fmla="*/ 64 w 96"/>
                <a:gd name="T19" fmla="*/ 88 h 146"/>
                <a:gd name="T20" fmla="*/ 64 w 96"/>
                <a:gd name="T21" fmla="*/ 89 h 146"/>
                <a:gd name="T22" fmla="*/ 96 w 96"/>
                <a:gd name="T23" fmla="*/ 143 h 146"/>
                <a:gd name="T24" fmla="*/ 96 w 96"/>
                <a:gd name="T25" fmla="*/ 146 h 146"/>
                <a:gd name="T26" fmla="*/ 71 w 96"/>
                <a:gd name="T27" fmla="*/ 146 h 146"/>
                <a:gd name="T28" fmla="*/ 40 w 96"/>
                <a:gd name="T29" fmla="*/ 93 h 146"/>
                <a:gd name="T30" fmla="*/ 23 w 96"/>
                <a:gd name="T31" fmla="*/ 93 h 146"/>
                <a:gd name="T32" fmla="*/ 23 w 96"/>
                <a:gd name="T33" fmla="*/ 146 h 146"/>
                <a:gd name="T34" fmla="*/ 0 w 96"/>
                <a:gd name="T35" fmla="*/ 146 h 146"/>
                <a:gd name="T36" fmla="*/ 0 w 96"/>
                <a:gd name="T37"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6" h="146">
                  <a:moveTo>
                    <a:pt x="41" y="73"/>
                  </a:moveTo>
                  <a:cubicBezTo>
                    <a:pt x="58" y="73"/>
                    <a:pt x="64" y="62"/>
                    <a:pt x="64" y="46"/>
                  </a:cubicBezTo>
                  <a:cubicBezTo>
                    <a:pt x="64" y="32"/>
                    <a:pt x="58" y="20"/>
                    <a:pt x="41" y="20"/>
                  </a:cubicBezTo>
                  <a:cubicBezTo>
                    <a:pt x="23" y="20"/>
                    <a:pt x="23" y="20"/>
                    <a:pt x="23" y="20"/>
                  </a:cubicBezTo>
                  <a:cubicBezTo>
                    <a:pt x="23" y="73"/>
                    <a:pt x="23" y="73"/>
                    <a:pt x="23" y="73"/>
                  </a:cubicBezTo>
                  <a:lnTo>
                    <a:pt x="41" y="73"/>
                  </a:lnTo>
                  <a:close/>
                  <a:moveTo>
                    <a:pt x="0" y="0"/>
                  </a:moveTo>
                  <a:cubicBezTo>
                    <a:pt x="43" y="0"/>
                    <a:pt x="43" y="0"/>
                    <a:pt x="43" y="0"/>
                  </a:cubicBezTo>
                  <a:cubicBezTo>
                    <a:pt x="74" y="0"/>
                    <a:pt x="89" y="17"/>
                    <a:pt x="89" y="45"/>
                  </a:cubicBezTo>
                  <a:cubicBezTo>
                    <a:pt x="89" y="66"/>
                    <a:pt x="79" y="83"/>
                    <a:pt x="64" y="88"/>
                  </a:cubicBezTo>
                  <a:cubicBezTo>
                    <a:pt x="64" y="89"/>
                    <a:pt x="64" y="89"/>
                    <a:pt x="64" y="89"/>
                  </a:cubicBezTo>
                  <a:cubicBezTo>
                    <a:pt x="71" y="97"/>
                    <a:pt x="91" y="140"/>
                    <a:pt x="96" y="143"/>
                  </a:cubicBezTo>
                  <a:cubicBezTo>
                    <a:pt x="96" y="146"/>
                    <a:pt x="96" y="146"/>
                    <a:pt x="96" y="146"/>
                  </a:cubicBezTo>
                  <a:cubicBezTo>
                    <a:pt x="71" y="146"/>
                    <a:pt x="71" y="146"/>
                    <a:pt x="71" y="146"/>
                  </a:cubicBezTo>
                  <a:cubicBezTo>
                    <a:pt x="64" y="142"/>
                    <a:pt x="46" y="97"/>
                    <a:pt x="40" y="93"/>
                  </a:cubicBezTo>
                  <a:cubicBezTo>
                    <a:pt x="23" y="93"/>
                    <a:pt x="23" y="93"/>
                    <a:pt x="23" y="93"/>
                  </a:cubicBezTo>
                  <a:cubicBezTo>
                    <a:pt x="23" y="146"/>
                    <a:pt x="23" y="146"/>
                    <a:pt x="23" y="146"/>
                  </a:cubicBezTo>
                  <a:cubicBezTo>
                    <a:pt x="0" y="146"/>
                    <a:pt x="0" y="146"/>
                    <a:pt x="0" y="146"/>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3" name="Freeform 20">
              <a:extLst>
                <a:ext uri="{FF2B5EF4-FFF2-40B4-BE49-F238E27FC236}">
                  <a16:creationId xmlns:a16="http://schemas.microsoft.com/office/drawing/2014/main" id="{DE6C57C4-50E0-2615-5663-8E5D604864DC}"/>
                </a:ext>
              </a:extLst>
            </p:cNvPr>
            <p:cNvSpPr>
              <a:spLocks/>
            </p:cNvSpPr>
            <p:nvPr userDrawn="1"/>
          </p:nvSpPr>
          <p:spPr bwMode="auto">
            <a:xfrm>
              <a:off x="4643438" y="4719638"/>
              <a:ext cx="592138" cy="814388"/>
            </a:xfrm>
            <a:custGeom>
              <a:avLst/>
              <a:gdLst>
                <a:gd name="T0" fmla="*/ 25 w 109"/>
                <a:gd name="T1" fmla="*/ 75 h 150"/>
                <a:gd name="T2" fmla="*/ 58 w 109"/>
                <a:gd name="T3" fmla="*/ 129 h 150"/>
                <a:gd name="T4" fmla="*/ 85 w 109"/>
                <a:gd name="T5" fmla="*/ 94 h 150"/>
                <a:gd name="T6" fmla="*/ 108 w 109"/>
                <a:gd name="T7" fmla="*/ 95 h 150"/>
                <a:gd name="T8" fmla="*/ 109 w 109"/>
                <a:gd name="T9" fmla="*/ 99 h 150"/>
                <a:gd name="T10" fmla="*/ 58 w 109"/>
                <a:gd name="T11" fmla="*/ 150 h 150"/>
                <a:gd name="T12" fmla="*/ 0 w 109"/>
                <a:gd name="T13" fmla="*/ 75 h 150"/>
                <a:gd name="T14" fmla="*/ 58 w 109"/>
                <a:gd name="T15" fmla="*/ 0 h 150"/>
                <a:gd name="T16" fmla="*/ 109 w 109"/>
                <a:gd name="T17" fmla="*/ 49 h 150"/>
                <a:gd name="T18" fmla="*/ 109 w 109"/>
                <a:gd name="T19" fmla="*/ 55 h 150"/>
                <a:gd name="T20" fmla="*/ 85 w 109"/>
                <a:gd name="T21" fmla="*/ 56 h 150"/>
                <a:gd name="T22" fmla="*/ 58 w 109"/>
                <a:gd name="T23" fmla="*/ 21 h 150"/>
                <a:gd name="T24" fmla="*/ 25 w 109"/>
                <a:gd name="T2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150">
                  <a:moveTo>
                    <a:pt x="25" y="75"/>
                  </a:moveTo>
                  <a:cubicBezTo>
                    <a:pt x="25" y="111"/>
                    <a:pt x="38" y="129"/>
                    <a:pt x="58" y="129"/>
                  </a:cubicBezTo>
                  <a:cubicBezTo>
                    <a:pt x="77" y="129"/>
                    <a:pt x="85" y="116"/>
                    <a:pt x="85" y="94"/>
                  </a:cubicBezTo>
                  <a:cubicBezTo>
                    <a:pt x="108" y="95"/>
                    <a:pt x="108" y="95"/>
                    <a:pt x="108" y="95"/>
                  </a:cubicBezTo>
                  <a:cubicBezTo>
                    <a:pt x="109" y="96"/>
                    <a:pt x="109" y="98"/>
                    <a:pt x="109" y="99"/>
                  </a:cubicBezTo>
                  <a:cubicBezTo>
                    <a:pt x="109" y="129"/>
                    <a:pt x="94" y="150"/>
                    <a:pt x="58" y="150"/>
                  </a:cubicBezTo>
                  <a:cubicBezTo>
                    <a:pt x="23" y="150"/>
                    <a:pt x="0" y="124"/>
                    <a:pt x="0" y="75"/>
                  </a:cubicBezTo>
                  <a:cubicBezTo>
                    <a:pt x="0" y="27"/>
                    <a:pt x="23" y="0"/>
                    <a:pt x="58" y="0"/>
                  </a:cubicBezTo>
                  <a:cubicBezTo>
                    <a:pt x="102" y="0"/>
                    <a:pt x="109" y="32"/>
                    <a:pt x="109" y="49"/>
                  </a:cubicBezTo>
                  <a:cubicBezTo>
                    <a:pt x="109" y="51"/>
                    <a:pt x="109" y="54"/>
                    <a:pt x="109" y="55"/>
                  </a:cubicBezTo>
                  <a:cubicBezTo>
                    <a:pt x="85" y="56"/>
                    <a:pt x="85" y="56"/>
                    <a:pt x="85" y="56"/>
                  </a:cubicBezTo>
                  <a:cubicBezTo>
                    <a:pt x="85" y="34"/>
                    <a:pt x="77" y="21"/>
                    <a:pt x="58" y="21"/>
                  </a:cubicBezTo>
                  <a:cubicBezTo>
                    <a:pt x="38" y="21"/>
                    <a:pt x="25" y="40"/>
                    <a:pt x="25" y="75"/>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4" name="Freeform 21">
              <a:extLst>
                <a:ext uri="{FF2B5EF4-FFF2-40B4-BE49-F238E27FC236}">
                  <a16:creationId xmlns:a16="http://schemas.microsoft.com/office/drawing/2014/main" id="{78FE6A5E-448C-987D-DCEB-3CA977D3674B}"/>
                </a:ext>
              </a:extLst>
            </p:cNvPr>
            <p:cNvSpPr>
              <a:spLocks/>
            </p:cNvSpPr>
            <p:nvPr userDrawn="1"/>
          </p:nvSpPr>
          <p:spPr bwMode="auto">
            <a:xfrm>
              <a:off x="5338763" y="4730751"/>
              <a:ext cx="565150" cy="792163"/>
            </a:xfrm>
            <a:custGeom>
              <a:avLst/>
              <a:gdLst>
                <a:gd name="T0" fmla="*/ 0 w 356"/>
                <a:gd name="T1" fmla="*/ 0 h 499"/>
                <a:gd name="T2" fmla="*/ 82 w 356"/>
                <a:gd name="T3" fmla="*/ 0 h 499"/>
                <a:gd name="T4" fmla="*/ 82 w 356"/>
                <a:gd name="T5" fmla="*/ 212 h 499"/>
                <a:gd name="T6" fmla="*/ 277 w 356"/>
                <a:gd name="T7" fmla="*/ 212 h 499"/>
                <a:gd name="T8" fmla="*/ 277 w 356"/>
                <a:gd name="T9" fmla="*/ 0 h 499"/>
                <a:gd name="T10" fmla="*/ 356 w 356"/>
                <a:gd name="T11" fmla="*/ 0 h 499"/>
                <a:gd name="T12" fmla="*/ 356 w 356"/>
                <a:gd name="T13" fmla="*/ 499 h 499"/>
                <a:gd name="T14" fmla="*/ 277 w 356"/>
                <a:gd name="T15" fmla="*/ 499 h 499"/>
                <a:gd name="T16" fmla="*/ 277 w 356"/>
                <a:gd name="T17" fmla="*/ 284 h 499"/>
                <a:gd name="T18" fmla="*/ 82 w 356"/>
                <a:gd name="T19" fmla="*/ 284 h 499"/>
                <a:gd name="T20" fmla="*/ 82 w 356"/>
                <a:gd name="T21" fmla="*/ 499 h 499"/>
                <a:gd name="T22" fmla="*/ 0 w 356"/>
                <a:gd name="T23" fmla="*/ 499 h 499"/>
                <a:gd name="T24" fmla="*/ 0 w 356"/>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6" h="499">
                  <a:moveTo>
                    <a:pt x="0" y="0"/>
                  </a:moveTo>
                  <a:lnTo>
                    <a:pt x="82" y="0"/>
                  </a:lnTo>
                  <a:lnTo>
                    <a:pt x="82" y="212"/>
                  </a:lnTo>
                  <a:lnTo>
                    <a:pt x="277" y="212"/>
                  </a:lnTo>
                  <a:lnTo>
                    <a:pt x="277" y="0"/>
                  </a:lnTo>
                  <a:lnTo>
                    <a:pt x="356" y="0"/>
                  </a:lnTo>
                  <a:lnTo>
                    <a:pt x="356" y="499"/>
                  </a:lnTo>
                  <a:lnTo>
                    <a:pt x="277" y="499"/>
                  </a:lnTo>
                  <a:lnTo>
                    <a:pt x="277" y="284"/>
                  </a:lnTo>
                  <a:lnTo>
                    <a:pt x="82" y="284"/>
                  </a:lnTo>
                  <a:lnTo>
                    <a:pt x="82" y="499"/>
                  </a:lnTo>
                  <a:lnTo>
                    <a:pt x="0" y="49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5" name="Rectangle 22">
              <a:extLst>
                <a:ext uri="{FF2B5EF4-FFF2-40B4-BE49-F238E27FC236}">
                  <a16:creationId xmlns:a16="http://schemas.microsoft.com/office/drawing/2014/main" id="{9CE6EBE6-217D-5332-339F-B43874887EA7}"/>
                </a:ext>
              </a:extLst>
            </p:cNvPr>
            <p:cNvSpPr>
              <a:spLocks noChangeArrowheads="1"/>
            </p:cNvSpPr>
            <p:nvPr userDrawn="1"/>
          </p:nvSpPr>
          <p:spPr bwMode="auto">
            <a:xfrm>
              <a:off x="6072188" y="4730751"/>
              <a:ext cx="130175" cy="792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6" name="Freeform 23">
              <a:extLst>
                <a:ext uri="{FF2B5EF4-FFF2-40B4-BE49-F238E27FC236}">
                  <a16:creationId xmlns:a16="http://schemas.microsoft.com/office/drawing/2014/main" id="{D7301EA0-B33B-1736-4C1E-692BA70F363D}"/>
                </a:ext>
              </a:extLst>
            </p:cNvPr>
            <p:cNvSpPr>
              <a:spLocks/>
            </p:cNvSpPr>
            <p:nvPr userDrawn="1"/>
          </p:nvSpPr>
          <p:spPr bwMode="auto">
            <a:xfrm>
              <a:off x="6305550" y="4730751"/>
              <a:ext cx="603250" cy="792163"/>
            </a:xfrm>
            <a:custGeom>
              <a:avLst/>
              <a:gdLst>
                <a:gd name="T0" fmla="*/ 0 w 111"/>
                <a:gd name="T1" fmla="*/ 0 h 146"/>
                <a:gd name="T2" fmla="*/ 25 w 111"/>
                <a:gd name="T3" fmla="*/ 0 h 146"/>
                <a:gd name="T4" fmla="*/ 47 w 111"/>
                <a:gd name="T5" fmla="*/ 84 h 146"/>
                <a:gd name="T6" fmla="*/ 55 w 111"/>
                <a:gd name="T7" fmla="*/ 122 h 146"/>
                <a:gd name="T8" fmla="*/ 56 w 111"/>
                <a:gd name="T9" fmla="*/ 122 h 146"/>
                <a:gd name="T10" fmla="*/ 64 w 111"/>
                <a:gd name="T11" fmla="*/ 84 h 146"/>
                <a:gd name="T12" fmla="*/ 86 w 111"/>
                <a:gd name="T13" fmla="*/ 0 h 146"/>
                <a:gd name="T14" fmla="*/ 111 w 111"/>
                <a:gd name="T15" fmla="*/ 0 h 146"/>
                <a:gd name="T16" fmla="*/ 69 w 111"/>
                <a:gd name="T17" fmla="*/ 146 h 146"/>
                <a:gd name="T18" fmla="*/ 42 w 111"/>
                <a:gd name="T19" fmla="*/ 146 h 146"/>
                <a:gd name="T20" fmla="*/ 0 w 111"/>
                <a:gd name="T2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 h="146">
                  <a:moveTo>
                    <a:pt x="0" y="0"/>
                  </a:moveTo>
                  <a:cubicBezTo>
                    <a:pt x="25" y="0"/>
                    <a:pt x="25" y="0"/>
                    <a:pt x="25" y="0"/>
                  </a:cubicBezTo>
                  <a:cubicBezTo>
                    <a:pt x="47" y="84"/>
                    <a:pt x="47" y="84"/>
                    <a:pt x="47" y="84"/>
                  </a:cubicBezTo>
                  <a:cubicBezTo>
                    <a:pt x="51" y="97"/>
                    <a:pt x="52" y="109"/>
                    <a:pt x="55" y="122"/>
                  </a:cubicBezTo>
                  <a:cubicBezTo>
                    <a:pt x="56" y="122"/>
                    <a:pt x="56" y="122"/>
                    <a:pt x="56" y="122"/>
                  </a:cubicBezTo>
                  <a:cubicBezTo>
                    <a:pt x="59" y="109"/>
                    <a:pt x="61" y="97"/>
                    <a:pt x="64" y="84"/>
                  </a:cubicBezTo>
                  <a:cubicBezTo>
                    <a:pt x="86" y="0"/>
                    <a:pt x="86" y="0"/>
                    <a:pt x="86" y="0"/>
                  </a:cubicBezTo>
                  <a:cubicBezTo>
                    <a:pt x="111" y="0"/>
                    <a:pt x="111" y="0"/>
                    <a:pt x="111" y="0"/>
                  </a:cubicBezTo>
                  <a:cubicBezTo>
                    <a:pt x="69" y="146"/>
                    <a:pt x="69" y="146"/>
                    <a:pt x="69" y="146"/>
                  </a:cubicBezTo>
                  <a:cubicBezTo>
                    <a:pt x="42" y="146"/>
                    <a:pt x="42" y="146"/>
                    <a:pt x="42" y="146"/>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7" name="Freeform 24">
              <a:extLst>
                <a:ext uri="{FF2B5EF4-FFF2-40B4-BE49-F238E27FC236}">
                  <a16:creationId xmlns:a16="http://schemas.microsoft.com/office/drawing/2014/main" id="{C0CDE6CF-DAD5-5741-DB84-AAAF23975743}"/>
                </a:ext>
              </a:extLst>
            </p:cNvPr>
            <p:cNvSpPr>
              <a:spLocks/>
            </p:cNvSpPr>
            <p:nvPr userDrawn="1"/>
          </p:nvSpPr>
          <p:spPr bwMode="auto">
            <a:xfrm>
              <a:off x="6996113" y="4730751"/>
              <a:ext cx="450850" cy="792163"/>
            </a:xfrm>
            <a:custGeom>
              <a:avLst/>
              <a:gdLst>
                <a:gd name="T0" fmla="*/ 0 w 284"/>
                <a:gd name="T1" fmla="*/ 0 h 499"/>
                <a:gd name="T2" fmla="*/ 284 w 284"/>
                <a:gd name="T3" fmla="*/ 0 h 499"/>
                <a:gd name="T4" fmla="*/ 284 w 284"/>
                <a:gd name="T5" fmla="*/ 72 h 499"/>
                <a:gd name="T6" fmla="*/ 78 w 284"/>
                <a:gd name="T7" fmla="*/ 72 h 499"/>
                <a:gd name="T8" fmla="*/ 78 w 284"/>
                <a:gd name="T9" fmla="*/ 212 h 499"/>
                <a:gd name="T10" fmla="*/ 253 w 284"/>
                <a:gd name="T11" fmla="*/ 212 h 499"/>
                <a:gd name="T12" fmla="*/ 253 w 284"/>
                <a:gd name="T13" fmla="*/ 281 h 499"/>
                <a:gd name="T14" fmla="*/ 78 w 284"/>
                <a:gd name="T15" fmla="*/ 281 h 499"/>
                <a:gd name="T16" fmla="*/ 78 w 284"/>
                <a:gd name="T17" fmla="*/ 428 h 499"/>
                <a:gd name="T18" fmla="*/ 284 w 284"/>
                <a:gd name="T19" fmla="*/ 428 h 499"/>
                <a:gd name="T20" fmla="*/ 284 w 284"/>
                <a:gd name="T21" fmla="*/ 499 h 499"/>
                <a:gd name="T22" fmla="*/ 0 w 284"/>
                <a:gd name="T23" fmla="*/ 499 h 499"/>
                <a:gd name="T24" fmla="*/ 0 w 284"/>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4" h="499">
                  <a:moveTo>
                    <a:pt x="0" y="0"/>
                  </a:moveTo>
                  <a:lnTo>
                    <a:pt x="284" y="0"/>
                  </a:lnTo>
                  <a:lnTo>
                    <a:pt x="284" y="72"/>
                  </a:lnTo>
                  <a:lnTo>
                    <a:pt x="78" y="72"/>
                  </a:lnTo>
                  <a:lnTo>
                    <a:pt x="78" y="212"/>
                  </a:lnTo>
                  <a:lnTo>
                    <a:pt x="253" y="212"/>
                  </a:lnTo>
                  <a:lnTo>
                    <a:pt x="253" y="281"/>
                  </a:lnTo>
                  <a:lnTo>
                    <a:pt x="78" y="281"/>
                  </a:lnTo>
                  <a:lnTo>
                    <a:pt x="78" y="428"/>
                  </a:lnTo>
                  <a:lnTo>
                    <a:pt x="284" y="428"/>
                  </a:lnTo>
                  <a:lnTo>
                    <a:pt x="284" y="499"/>
                  </a:lnTo>
                  <a:lnTo>
                    <a:pt x="0" y="49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8" name="Freeform 25">
              <a:extLst>
                <a:ext uri="{FF2B5EF4-FFF2-40B4-BE49-F238E27FC236}">
                  <a16:creationId xmlns:a16="http://schemas.microsoft.com/office/drawing/2014/main" id="{E4218DBE-5C68-BD56-C53A-8D83C434DAAC}"/>
                </a:ext>
              </a:extLst>
            </p:cNvPr>
            <p:cNvSpPr>
              <a:spLocks/>
            </p:cNvSpPr>
            <p:nvPr userDrawn="1"/>
          </p:nvSpPr>
          <p:spPr bwMode="auto">
            <a:xfrm>
              <a:off x="7516813" y="4719638"/>
              <a:ext cx="511175" cy="814388"/>
            </a:xfrm>
            <a:custGeom>
              <a:avLst/>
              <a:gdLst>
                <a:gd name="T0" fmla="*/ 24 w 94"/>
                <a:gd name="T1" fmla="*/ 99 h 150"/>
                <a:gd name="T2" fmla="*/ 24 w 94"/>
                <a:gd name="T3" fmla="*/ 104 h 150"/>
                <a:gd name="T4" fmla="*/ 47 w 94"/>
                <a:gd name="T5" fmla="*/ 129 h 150"/>
                <a:gd name="T6" fmla="*/ 69 w 94"/>
                <a:gd name="T7" fmla="*/ 110 h 150"/>
                <a:gd name="T8" fmla="*/ 54 w 94"/>
                <a:gd name="T9" fmla="*/ 89 h 150"/>
                <a:gd name="T10" fmla="*/ 31 w 94"/>
                <a:gd name="T11" fmla="*/ 80 h 150"/>
                <a:gd name="T12" fmla="*/ 2 w 94"/>
                <a:gd name="T13" fmla="*/ 41 h 150"/>
                <a:gd name="T14" fmla="*/ 47 w 94"/>
                <a:gd name="T15" fmla="*/ 0 h 150"/>
                <a:gd name="T16" fmla="*/ 91 w 94"/>
                <a:gd name="T17" fmla="*/ 40 h 150"/>
                <a:gd name="T18" fmla="*/ 90 w 94"/>
                <a:gd name="T19" fmla="*/ 47 h 150"/>
                <a:gd name="T20" fmla="*/ 67 w 94"/>
                <a:gd name="T21" fmla="*/ 48 h 150"/>
                <a:gd name="T22" fmla="*/ 67 w 94"/>
                <a:gd name="T23" fmla="*/ 43 h 150"/>
                <a:gd name="T24" fmla="*/ 47 w 94"/>
                <a:gd name="T25" fmla="*/ 21 h 150"/>
                <a:gd name="T26" fmla="*/ 26 w 94"/>
                <a:gd name="T27" fmla="*/ 40 h 150"/>
                <a:gd name="T28" fmla="*/ 41 w 94"/>
                <a:gd name="T29" fmla="*/ 60 h 150"/>
                <a:gd name="T30" fmla="*/ 65 w 94"/>
                <a:gd name="T31" fmla="*/ 69 h 150"/>
                <a:gd name="T32" fmla="*/ 94 w 94"/>
                <a:gd name="T33" fmla="*/ 108 h 150"/>
                <a:gd name="T34" fmla="*/ 46 w 94"/>
                <a:gd name="T35" fmla="*/ 150 h 150"/>
                <a:gd name="T36" fmla="*/ 0 w 94"/>
                <a:gd name="T37" fmla="*/ 106 h 150"/>
                <a:gd name="T38" fmla="*/ 1 w 94"/>
                <a:gd name="T39" fmla="*/ 99 h 150"/>
                <a:gd name="T40" fmla="*/ 24 w 94"/>
                <a:gd name="T41" fmla="*/ 99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50">
                  <a:moveTo>
                    <a:pt x="24" y="99"/>
                  </a:moveTo>
                  <a:cubicBezTo>
                    <a:pt x="24" y="100"/>
                    <a:pt x="24" y="102"/>
                    <a:pt x="24" y="104"/>
                  </a:cubicBezTo>
                  <a:cubicBezTo>
                    <a:pt x="24" y="117"/>
                    <a:pt x="29" y="129"/>
                    <a:pt x="47" y="129"/>
                  </a:cubicBezTo>
                  <a:cubicBezTo>
                    <a:pt x="62" y="129"/>
                    <a:pt x="69" y="121"/>
                    <a:pt x="69" y="110"/>
                  </a:cubicBezTo>
                  <a:cubicBezTo>
                    <a:pt x="69" y="99"/>
                    <a:pt x="65" y="93"/>
                    <a:pt x="54" y="89"/>
                  </a:cubicBezTo>
                  <a:cubicBezTo>
                    <a:pt x="31" y="80"/>
                    <a:pt x="31" y="80"/>
                    <a:pt x="31" y="80"/>
                  </a:cubicBezTo>
                  <a:cubicBezTo>
                    <a:pt x="14" y="74"/>
                    <a:pt x="2" y="64"/>
                    <a:pt x="2" y="41"/>
                  </a:cubicBezTo>
                  <a:cubicBezTo>
                    <a:pt x="2" y="17"/>
                    <a:pt x="18" y="0"/>
                    <a:pt x="47" y="0"/>
                  </a:cubicBezTo>
                  <a:cubicBezTo>
                    <a:pt x="84" y="0"/>
                    <a:pt x="91" y="25"/>
                    <a:pt x="91" y="40"/>
                  </a:cubicBezTo>
                  <a:cubicBezTo>
                    <a:pt x="91" y="42"/>
                    <a:pt x="91" y="45"/>
                    <a:pt x="90" y="47"/>
                  </a:cubicBezTo>
                  <a:cubicBezTo>
                    <a:pt x="67" y="48"/>
                    <a:pt x="67" y="48"/>
                    <a:pt x="67" y="48"/>
                  </a:cubicBezTo>
                  <a:cubicBezTo>
                    <a:pt x="67" y="46"/>
                    <a:pt x="67" y="44"/>
                    <a:pt x="67" y="43"/>
                  </a:cubicBezTo>
                  <a:cubicBezTo>
                    <a:pt x="67" y="31"/>
                    <a:pt x="63" y="21"/>
                    <a:pt x="47" y="21"/>
                  </a:cubicBezTo>
                  <a:cubicBezTo>
                    <a:pt x="32" y="21"/>
                    <a:pt x="26" y="29"/>
                    <a:pt x="26" y="40"/>
                  </a:cubicBezTo>
                  <a:cubicBezTo>
                    <a:pt x="26" y="52"/>
                    <a:pt x="32" y="57"/>
                    <a:pt x="41" y="60"/>
                  </a:cubicBezTo>
                  <a:cubicBezTo>
                    <a:pt x="65" y="69"/>
                    <a:pt x="65" y="69"/>
                    <a:pt x="65" y="69"/>
                  </a:cubicBezTo>
                  <a:cubicBezTo>
                    <a:pt x="83" y="76"/>
                    <a:pt x="94" y="87"/>
                    <a:pt x="94" y="108"/>
                  </a:cubicBezTo>
                  <a:cubicBezTo>
                    <a:pt x="94" y="133"/>
                    <a:pt x="78" y="150"/>
                    <a:pt x="46" y="150"/>
                  </a:cubicBezTo>
                  <a:cubicBezTo>
                    <a:pt x="6" y="150"/>
                    <a:pt x="0" y="123"/>
                    <a:pt x="0" y="106"/>
                  </a:cubicBezTo>
                  <a:cubicBezTo>
                    <a:pt x="0" y="104"/>
                    <a:pt x="0" y="102"/>
                    <a:pt x="1" y="99"/>
                  </a:cubicBezTo>
                  <a:lnTo>
                    <a:pt x="24" y="9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9" name="Line 26">
              <a:extLst>
                <a:ext uri="{FF2B5EF4-FFF2-40B4-BE49-F238E27FC236}">
                  <a16:creationId xmlns:a16="http://schemas.microsoft.com/office/drawing/2014/main" id="{278EACB3-C63D-3DCB-5B8A-5377A21C5087}"/>
                </a:ext>
              </a:extLst>
            </p:cNvPr>
            <p:cNvSpPr>
              <a:spLocks noChangeShapeType="1"/>
            </p:cNvSpPr>
            <p:nvPr userDrawn="1"/>
          </p:nvSpPr>
          <p:spPr bwMode="auto">
            <a:xfrm>
              <a:off x="2862263" y="2233613"/>
              <a:ext cx="5919787"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r>
                <a:rPr lang="en-GB"/>
                <a:t> </a:t>
              </a:r>
              <a:endParaRPr lang="ar-SA"/>
            </a:p>
          </p:txBody>
        </p:sp>
        <p:sp>
          <p:nvSpPr>
            <p:cNvPr id="30" name="Line 27">
              <a:extLst>
                <a:ext uri="{FF2B5EF4-FFF2-40B4-BE49-F238E27FC236}">
                  <a16:creationId xmlns:a16="http://schemas.microsoft.com/office/drawing/2014/main" id="{21C65632-7628-D68F-999E-5CB3CEB30F0C}"/>
                </a:ext>
              </a:extLst>
            </p:cNvPr>
            <p:cNvSpPr>
              <a:spLocks noChangeShapeType="1"/>
            </p:cNvSpPr>
            <p:nvPr userDrawn="1"/>
          </p:nvSpPr>
          <p:spPr bwMode="auto">
            <a:xfrm>
              <a:off x="5784850" y="180976"/>
              <a:ext cx="0" cy="205263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ar-SA"/>
            </a:p>
          </p:txBody>
        </p:sp>
        <p:sp>
          <p:nvSpPr>
            <p:cNvPr id="31" name="Line 29">
              <a:extLst>
                <a:ext uri="{FF2B5EF4-FFF2-40B4-BE49-F238E27FC236}">
                  <a16:creationId xmlns:a16="http://schemas.microsoft.com/office/drawing/2014/main" id="{307B27D8-34EB-5EDA-C40C-F285BD638FB1}"/>
                </a:ext>
              </a:extLst>
            </p:cNvPr>
            <p:cNvSpPr>
              <a:spLocks noChangeShapeType="1"/>
            </p:cNvSpPr>
            <p:nvPr userDrawn="1"/>
          </p:nvSpPr>
          <p:spPr bwMode="auto">
            <a:xfrm>
              <a:off x="2857500" y="4176713"/>
              <a:ext cx="5924550"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ar-SA"/>
            </a:p>
          </p:txBody>
        </p:sp>
      </p:grpSp>
      <p:sp>
        <p:nvSpPr>
          <p:cNvPr id="2" name="Title 1">
            <a:extLst>
              <a:ext uri="{FF2B5EF4-FFF2-40B4-BE49-F238E27FC236}">
                <a16:creationId xmlns:a16="http://schemas.microsoft.com/office/drawing/2014/main" id="{BD80E53A-EE10-B927-7EBC-DEFB0AD84C4F}"/>
              </a:ext>
            </a:extLst>
          </p:cNvPr>
          <p:cNvSpPr>
            <a:spLocks noGrp="1"/>
          </p:cNvSpPr>
          <p:nvPr>
            <p:ph type="title"/>
          </p:nvPr>
        </p:nvSpPr>
        <p:spPr>
          <a:xfrm>
            <a:off x="284161" y="2551358"/>
            <a:ext cx="4535489" cy="2779175"/>
          </a:xfrm>
        </p:spPr>
        <p:txBody>
          <a:bodyPr anchor="ctr" anchorCtr="0"/>
          <a:lstStyle>
            <a:lvl1pPr>
              <a:defRPr sz="4800"/>
            </a:lvl1pPr>
          </a:lstStyle>
          <a:p>
            <a:r>
              <a:rPr lang="en-GB"/>
              <a:t>Click to edit Master title style</a:t>
            </a:r>
          </a:p>
        </p:txBody>
      </p:sp>
      <p:sp>
        <p:nvSpPr>
          <p:cNvPr id="3" name="Text Placeholder 2">
            <a:extLst>
              <a:ext uri="{FF2B5EF4-FFF2-40B4-BE49-F238E27FC236}">
                <a16:creationId xmlns:a16="http://schemas.microsoft.com/office/drawing/2014/main" id="{40676A5D-DF62-4168-36D0-117351E6A37E}"/>
              </a:ext>
            </a:extLst>
          </p:cNvPr>
          <p:cNvSpPr>
            <a:spLocks noGrp="1"/>
          </p:cNvSpPr>
          <p:nvPr>
            <p:ph type="body" idx="1"/>
          </p:nvPr>
        </p:nvSpPr>
        <p:spPr>
          <a:xfrm>
            <a:off x="284163" y="5567876"/>
            <a:ext cx="4535487" cy="1005962"/>
          </a:xfrm>
        </p:spPr>
        <p:txBody>
          <a:bodyPr anchor="ctr" anchorCtr="0"/>
          <a:lstStyle>
            <a:lvl1pPr marL="0" indent="0">
              <a:buNone/>
              <a:defRPr sz="1700">
                <a:solidFill>
                  <a:schemeClr val="tx1"/>
                </a:solidFill>
                <a:latin typeface="Roboto Mono" pitchFamily="2" charset="0"/>
                <a:ea typeface="Roboto Mono"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685289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 COLOUR">
    <p:bg>
      <p:bgPr>
        <a:solidFill>
          <a:schemeClr val="accent3"/>
        </a:solidFill>
        <a:effectLst/>
      </p:bgPr>
    </p:bg>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AE66A8A2-D27B-6B6B-4289-9727E22AD66A}"/>
              </a:ext>
            </a:extLst>
          </p:cNvPr>
          <p:cNvSpPr>
            <a:spLocks noGrp="1"/>
          </p:cNvSpPr>
          <p:nvPr>
            <p:ph type="pic" sz="quarter" idx="13" hasCustomPrompt="1"/>
          </p:nvPr>
        </p:nvSpPr>
        <p:spPr>
          <a:xfrm>
            <a:off x="5103821" y="284164"/>
            <a:ext cx="6804018" cy="6289674"/>
          </a:xfrm>
          <a:solidFill>
            <a:schemeClr val="bg1">
              <a:lumMod val="85000"/>
            </a:schemeClr>
          </a:solidFill>
          <a:ln w="19050">
            <a:solidFill>
              <a:schemeClr val="bg1"/>
            </a:solidFill>
            <a:miter lim="800000"/>
          </a:ln>
        </p:spPr>
        <p:txBody>
          <a:bodyPr/>
          <a:lstStyle>
            <a:lvl1pPr>
              <a:defRPr sz="1200"/>
            </a:lvl1pPr>
          </a:lstStyle>
          <a:p>
            <a:r>
              <a:rPr lang="en-GB"/>
              <a:t>Add picture</a:t>
            </a:r>
            <a:endParaRPr lang="ar-SA"/>
          </a:p>
        </p:txBody>
      </p:sp>
      <p:sp>
        <p:nvSpPr>
          <p:cNvPr id="2" name="Title 1">
            <a:extLst>
              <a:ext uri="{FF2B5EF4-FFF2-40B4-BE49-F238E27FC236}">
                <a16:creationId xmlns:a16="http://schemas.microsoft.com/office/drawing/2014/main" id="{BD80E53A-EE10-B927-7EBC-DEFB0AD84C4F}"/>
              </a:ext>
            </a:extLst>
          </p:cNvPr>
          <p:cNvSpPr>
            <a:spLocks noGrp="1"/>
          </p:cNvSpPr>
          <p:nvPr>
            <p:ph type="title"/>
          </p:nvPr>
        </p:nvSpPr>
        <p:spPr>
          <a:xfrm>
            <a:off x="284161" y="2551358"/>
            <a:ext cx="4535489" cy="2779175"/>
          </a:xfrm>
        </p:spPr>
        <p:txBody>
          <a:bodyPr anchor="ctr" anchorCtr="0"/>
          <a:lstStyle>
            <a:lvl1pPr>
              <a:defRPr sz="4800">
                <a:solidFill>
                  <a:schemeClr val="bg1"/>
                </a:solidFill>
              </a:defRPr>
            </a:lvl1pPr>
          </a:lstStyle>
          <a:p>
            <a:r>
              <a:rPr lang="en-GB"/>
              <a:t>Click to edit Master title style</a:t>
            </a:r>
          </a:p>
        </p:txBody>
      </p:sp>
      <p:sp>
        <p:nvSpPr>
          <p:cNvPr id="3" name="Text Placeholder 2">
            <a:extLst>
              <a:ext uri="{FF2B5EF4-FFF2-40B4-BE49-F238E27FC236}">
                <a16:creationId xmlns:a16="http://schemas.microsoft.com/office/drawing/2014/main" id="{40676A5D-DF62-4168-36D0-117351E6A37E}"/>
              </a:ext>
            </a:extLst>
          </p:cNvPr>
          <p:cNvSpPr>
            <a:spLocks noGrp="1"/>
          </p:cNvSpPr>
          <p:nvPr>
            <p:ph type="body" idx="1"/>
          </p:nvPr>
        </p:nvSpPr>
        <p:spPr>
          <a:xfrm>
            <a:off x="284163" y="5567876"/>
            <a:ext cx="4535487" cy="1005962"/>
          </a:xfrm>
        </p:spPr>
        <p:txBody>
          <a:bodyPr anchor="ctr" anchorCtr="0"/>
          <a:lstStyle>
            <a:lvl1pPr marL="0" indent="0">
              <a:buNone/>
              <a:defRPr sz="1700">
                <a:solidFill>
                  <a:schemeClr val="bg1"/>
                </a:solidFill>
                <a:latin typeface="Roboto Mono" pitchFamily="2" charset="0"/>
                <a:ea typeface="Roboto Mono"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grpSp>
        <p:nvGrpSpPr>
          <p:cNvPr id="4" name="Group 3">
            <a:extLst>
              <a:ext uri="{FF2B5EF4-FFF2-40B4-BE49-F238E27FC236}">
                <a16:creationId xmlns:a16="http://schemas.microsoft.com/office/drawing/2014/main" id="{B8157823-46B1-B578-E536-49787B572252}"/>
              </a:ext>
            </a:extLst>
          </p:cNvPr>
          <p:cNvGrpSpPr>
            <a:grpSpLocks noChangeAspect="1"/>
          </p:cNvGrpSpPr>
          <p:nvPr userDrawn="1"/>
        </p:nvGrpSpPr>
        <p:grpSpPr>
          <a:xfrm>
            <a:off x="285750" y="282721"/>
            <a:ext cx="1701799" cy="1707726"/>
            <a:chOff x="2857500" y="180976"/>
            <a:chExt cx="5924550" cy="5945187"/>
          </a:xfrm>
        </p:grpSpPr>
        <p:sp>
          <p:nvSpPr>
            <p:cNvPr id="5" name="Rectangle 5">
              <a:extLst>
                <a:ext uri="{FF2B5EF4-FFF2-40B4-BE49-F238E27FC236}">
                  <a16:creationId xmlns:a16="http://schemas.microsoft.com/office/drawing/2014/main" id="{53B26F7A-2DDF-3427-1875-2D59E1BE9466}"/>
                </a:ext>
              </a:extLst>
            </p:cNvPr>
            <p:cNvSpPr>
              <a:spLocks noChangeArrowheads="1"/>
            </p:cNvSpPr>
            <p:nvPr userDrawn="1"/>
          </p:nvSpPr>
          <p:spPr bwMode="auto">
            <a:xfrm>
              <a:off x="2857500" y="192088"/>
              <a:ext cx="5924550" cy="5934075"/>
            </a:xfrm>
            <a:prstGeom prst="rect">
              <a:avLst/>
            </a:prstGeom>
            <a:no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ar-SA"/>
            </a:p>
          </p:txBody>
        </p:sp>
        <p:sp>
          <p:nvSpPr>
            <p:cNvPr id="6" name="Freeform 7">
              <a:extLst>
                <a:ext uri="{FF2B5EF4-FFF2-40B4-BE49-F238E27FC236}">
                  <a16:creationId xmlns:a16="http://schemas.microsoft.com/office/drawing/2014/main" id="{99C9F786-8BD9-1EA4-C796-146C0DA0BC70}"/>
                </a:ext>
              </a:extLst>
            </p:cNvPr>
            <p:cNvSpPr>
              <a:spLocks/>
            </p:cNvSpPr>
            <p:nvPr userDrawn="1"/>
          </p:nvSpPr>
          <p:spPr bwMode="auto">
            <a:xfrm>
              <a:off x="3416300" y="838201"/>
              <a:ext cx="527050" cy="792163"/>
            </a:xfrm>
            <a:custGeom>
              <a:avLst/>
              <a:gdLst>
                <a:gd name="T0" fmla="*/ 0 w 332"/>
                <a:gd name="T1" fmla="*/ 0 h 499"/>
                <a:gd name="T2" fmla="*/ 0 w 332"/>
                <a:gd name="T3" fmla="*/ 72 h 499"/>
                <a:gd name="T4" fmla="*/ 123 w 332"/>
                <a:gd name="T5" fmla="*/ 72 h 499"/>
                <a:gd name="T6" fmla="*/ 123 w 332"/>
                <a:gd name="T7" fmla="*/ 499 h 499"/>
                <a:gd name="T8" fmla="*/ 206 w 332"/>
                <a:gd name="T9" fmla="*/ 499 h 499"/>
                <a:gd name="T10" fmla="*/ 206 w 332"/>
                <a:gd name="T11" fmla="*/ 72 h 499"/>
                <a:gd name="T12" fmla="*/ 332 w 332"/>
                <a:gd name="T13" fmla="*/ 72 h 499"/>
                <a:gd name="T14" fmla="*/ 332 w 332"/>
                <a:gd name="T15" fmla="*/ 0 h 499"/>
                <a:gd name="T16" fmla="*/ 0 w 332"/>
                <a:gd name="T17"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499">
                  <a:moveTo>
                    <a:pt x="0" y="0"/>
                  </a:moveTo>
                  <a:lnTo>
                    <a:pt x="0" y="72"/>
                  </a:lnTo>
                  <a:lnTo>
                    <a:pt x="123" y="72"/>
                  </a:lnTo>
                  <a:lnTo>
                    <a:pt x="123" y="499"/>
                  </a:lnTo>
                  <a:lnTo>
                    <a:pt x="206" y="499"/>
                  </a:lnTo>
                  <a:lnTo>
                    <a:pt x="206" y="72"/>
                  </a:lnTo>
                  <a:lnTo>
                    <a:pt x="332" y="72"/>
                  </a:lnTo>
                  <a:lnTo>
                    <a:pt x="332"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2" name="Freeform 8">
              <a:extLst>
                <a:ext uri="{FF2B5EF4-FFF2-40B4-BE49-F238E27FC236}">
                  <a16:creationId xmlns:a16="http://schemas.microsoft.com/office/drawing/2014/main" id="{0BB4A127-5C47-B600-59F5-DBC463DEEB60}"/>
                </a:ext>
              </a:extLst>
            </p:cNvPr>
            <p:cNvSpPr>
              <a:spLocks/>
            </p:cNvSpPr>
            <p:nvPr userDrawn="1"/>
          </p:nvSpPr>
          <p:spPr bwMode="auto">
            <a:xfrm>
              <a:off x="3992563" y="838201"/>
              <a:ext cx="565150" cy="792163"/>
            </a:xfrm>
            <a:custGeom>
              <a:avLst/>
              <a:gdLst>
                <a:gd name="T0" fmla="*/ 277 w 356"/>
                <a:gd name="T1" fmla="*/ 0 h 499"/>
                <a:gd name="T2" fmla="*/ 277 w 356"/>
                <a:gd name="T3" fmla="*/ 212 h 499"/>
                <a:gd name="T4" fmla="*/ 82 w 356"/>
                <a:gd name="T5" fmla="*/ 212 h 499"/>
                <a:gd name="T6" fmla="*/ 82 w 356"/>
                <a:gd name="T7" fmla="*/ 0 h 499"/>
                <a:gd name="T8" fmla="*/ 0 w 356"/>
                <a:gd name="T9" fmla="*/ 0 h 499"/>
                <a:gd name="T10" fmla="*/ 0 w 356"/>
                <a:gd name="T11" fmla="*/ 499 h 499"/>
                <a:gd name="T12" fmla="*/ 82 w 356"/>
                <a:gd name="T13" fmla="*/ 499 h 499"/>
                <a:gd name="T14" fmla="*/ 82 w 356"/>
                <a:gd name="T15" fmla="*/ 284 h 499"/>
                <a:gd name="T16" fmla="*/ 277 w 356"/>
                <a:gd name="T17" fmla="*/ 284 h 499"/>
                <a:gd name="T18" fmla="*/ 277 w 356"/>
                <a:gd name="T19" fmla="*/ 499 h 499"/>
                <a:gd name="T20" fmla="*/ 356 w 356"/>
                <a:gd name="T21" fmla="*/ 499 h 499"/>
                <a:gd name="T22" fmla="*/ 356 w 356"/>
                <a:gd name="T23" fmla="*/ 0 h 499"/>
                <a:gd name="T24" fmla="*/ 277 w 356"/>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6" h="499">
                  <a:moveTo>
                    <a:pt x="277" y="0"/>
                  </a:moveTo>
                  <a:lnTo>
                    <a:pt x="277" y="212"/>
                  </a:lnTo>
                  <a:lnTo>
                    <a:pt x="82" y="212"/>
                  </a:lnTo>
                  <a:lnTo>
                    <a:pt x="82" y="0"/>
                  </a:lnTo>
                  <a:lnTo>
                    <a:pt x="0" y="0"/>
                  </a:lnTo>
                  <a:lnTo>
                    <a:pt x="0" y="499"/>
                  </a:lnTo>
                  <a:lnTo>
                    <a:pt x="82" y="499"/>
                  </a:lnTo>
                  <a:lnTo>
                    <a:pt x="82" y="284"/>
                  </a:lnTo>
                  <a:lnTo>
                    <a:pt x="277" y="284"/>
                  </a:lnTo>
                  <a:lnTo>
                    <a:pt x="277" y="499"/>
                  </a:lnTo>
                  <a:lnTo>
                    <a:pt x="356" y="499"/>
                  </a:lnTo>
                  <a:lnTo>
                    <a:pt x="356" y="0"/>
                  </a:lnTo>
                  <a:lnTo>
                    <a:pt x="27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3" name="Freeform 9">
              <a:extLst>
                <a:ext uri="{FF2B5EF4-FFF2-40B4-BE49-F238E27FC236}">
                  <a16:creationId xmlns:a16="http://schemas.microsoft.com/office/drawing/2014/main" id="{6F379A8D-C637-5E0F-177D-355BB13576C2}"/>
                </a:ext>
              </a:extLst>
            </p:cNvPr>
            <p:cNvSpPr>
              <a:spLocks/>
            </p:cNvSpPr>
            <p:nvPr userDrawn="1"/>
          </p:nvSpPr>
          <p:spPr bwMode="auto">
            <a:xfrm>
              <a:off x="4708525" y="838201"/>
              <a:ext cx="450850" cy="792163"/>
            </a:xfrm>
            <a:custGeom>
              <a:avLst/>
              <a:gdLst>
                <a:gd name="T0" fmla="*/ 0 w 284"/>
                <a:gd name="T1" fmla="*/ 0 h 499"/>
                <a:gd name="T2" fmla="*/ 0 w 284"/>
                <a:gd name="T3" fmla="*/ 499 h 499"/>
                <a:gd name="T4" fmla="*/ 284 w 284"/>
                <a:gd name="T5" fmla="*/ 499 h 499"/>
                <a:gd name="T6" fmla="*/ 284 w 284"/>
                <a:gd name="T7" fmla="*/ 427 h 499"/>
                <a:gd name="T8" fmla="*/ 79 w 284"/>
                <a:gd name="T9" fmla="*/ 427 h 499"/>
                <a:gd name="T10" fmla="*/ 79 w 284"/>
                <a:gd name="T11" fmla="*/ 280 h 499"/>
                <a:gd name="T12" fmla="*/ 250 w 284"/>
                <a:gd name="T13" fmla="*/ 280 h 499"/>
                <a:gd name="T14" fmla="*/ 250 w 284"/>
                <a:gd name="T15" fmla="*/ 212 h 499"/>
                <a:gd name="T16" fmla="*/ 79 w 284"/>
                <a:gd name="T17" fmla="*/ 212 h 499"/>
                <a:gd name="T18" fmla="*/ 79 w 284"/>
                <a:gd name="T19" fmla="*/ 72 h 499"/>
                <a:gd name="T20" fmla="*/ 284 w 284"/>
                <a:gd name="T21" fmla="*/ 72 h 499"/>
                <a:gd name="T22" fmla="*/ 284 w 284"/>
                <a:gd name="T23" fmla="*/ 0 h 499"/>
                <a:gd name="T24" fmla="*/ 0 w 284"/>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4" h="499">
                  <a:moveTo>
                    <a:pt x="0" y="0"/>
                  </a:moveTo>
                  <a:lnTo>
                    <a:pt x="0" y="499"/>
                  </a:lnTo>
                  <a:lnTo>
                    <a:pt x="284" y="499"/>
                  </a:lnTo>
                  <a:lnTo>
                    <a:pt x="284" y="427"/>
                  </a:lnTo>
                  <a:lnTo>
                    <a:pt x="79" y="427"/>
                  </a:lnTo>
                  <a:lnTo>
                    <a:pt x="79" y="280"/>
                  </a:lnTo>
                  <a:lnTo>
                    <a:pt x="250" y="280"/>
                  </a:lnTo>
                  <a:lnTo>
                    <a:pt x="250" y="212"/>
                  </a:lnTo>
                  <a:lnTo>
                    <a:pt x="79" y="212"/>
                  </a:lnTo>
                  <a:lnTo>
                    <a:pt x="79" y="72"/>
                  </a:lnTo>
                  <a:lnTo>
                    <a:pt x="284" y="72"/>
                  </a:lnTo>
                  <a:lnTo>
                    <a:pt x="284"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4" name="Freeform 10">
              <a:extLst>
                <a:ext uri="{FF2B5EF4-FFF2-40B4-BE49-F238E27FC236}">
                  <a16:creationId xmlns:a16="http://schemas.microsoft.com/office/drawing/2014/main" id="{A2A10FD1-62CF-7ACC-52B0-E91079F17AA0}"/>
                </a:ext>
              </a:extLst>
            </p:cNvPr>
            <p:cNvSpPr>
              <a:spLocks/>
            </p:cNvSpPr>
            <p:nvPr userDrawn="1"/>
          </p:nvSpPr>
          <p:spPr bwMode="auto">
            <a:xfrm>
              <a:off x="3557588" y="2787651"/>
              <a:ext cx="560388" cy="792163"/>
            </a:xfrm>
            <a:custGeom>
              <a:avLst/>
              <a:gdLst>
                <a:gd name="T0" fmla="*/ 0 w 103"/>
                <a:gd name="T1" fmla="*/ 0 h 146"/>
                <a:gd name="T2" fmla="*/ 25 w 103"/>
                <a:gd name="T3" fmla="*/ 0 h 146"/>
                <a:gd name="T4" fmla="*/ 69 w 103"/>
                <a:gd name="T5" fmla="*/ 85 h 146"/>
                <a:gd name="T6" fmla="*/ 80 w 103"/>
                <a:gd name="T7" fmla="*/ 113 h 146"/>
                <a:gd name="T8" fmla="*/ 81 w 103"/>
                <a:gd name="T9" fmla="*/ 113 h 146"/>
                <a:gd name="T10" fmla="*/ 79 w 103"/>
                <a:gd name="T11" fmla="*/ 80 h 146"/>
                <a:gd name="T12" fmla="*/ 79 w 103"/>
                <a:gd name="T13" fmla="*/ 0 h 146"/>
                <a:gd name="T14" fmla="*/ 103 w 103"/>
                <a:gd name="T15" fmla="*/ 0 h 146"/>
                <a:gd name="T16" fmla="*/ 103 w 103"/>
                <a:gd name="T17" fmla="*/ 146 h 146"/>
                <a:gd name="T18" fmla="*/ 77 w 103"/>
                <a:gd name="T19" fmla="*/ 146 h 146"/>
                <a:gd name="T20" fmla="*/ 34 w 103"/>
                <a:gd name="T21" fmla="*/ 62 h 146"/>
                <a:gd name="T22" fmla="*/ 22 w 103"/>
                <a:gd name="T23" fmla="*/ 33 h 146"/>
                <a:gd name="T24" fmla="*/ 21 w 103"/>
                <a:gd name="T25" fmla="*/ 33 h 146"/>
                <a:gd name="T26" fmla="*/ 23 w 103"/>
                <a:gd name="T27" fmla="*/ 67 h 146"/>
                <a:gd name="T28" fmla="*/ 23 w 103"/>
                <a:gd name="T29" fmla="*/ 146 h 146"/>
                <a:gd name="T30" fmla="*/ 0 w 103"/>
                <a:gd name="T31" fmla="*/ 146 h 146"/>
                <a:gd name="T32" fmla="*/ 0 w 103"/>
                <a:gd name="T33"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 h="146">
                  <a:moveTo>
                    <a:pt x="0" y="0"/>
                  </a:moveTo>
                  <a:cubicBezTo>
                    <a:pt x="25" y="0"/>
                    <a:pt x="25" y="0"/>
                    <a:pt x="25" y="0"/>
                  </a:cubicBezTo>
                  <a:cubicBezTo>
                    <a:pt x="69" y="85"/>
                    <a:pt x="69" y="85"/>
                    <a:pt x="69" y="85"/>
                  </a:cubicBezTo>
                  <a:cubicBezTo>
                    <a:pt x="73" y="93"/>
                    <a:pt x="77" y="104"/>
                    <a:pt x="80" y="113"/>
                  </a:cubicBezTo>
                  <a:cubicBezTo>
                    <a:pt x="81" y="113"/>
                    <a:pt x="81" y="113"/>
                    <a:pt x="81" y="113"/>
                  </a:cubicBezTo>
                  <a:cubicBezTo>
                    <a:pt x="80" y="101"/>
                    <a:pt x="79" y="89"/>
                    <a:pt x="79" y="80"/>
                  </a:cubicBezTo>
                  <a:cubicBezTo>
                    <a:pt x="79" y="0"/>
                    <a:pt x="79" y="0"/>
                    <a:pt x="79" y="0"/>
                  </a:cubicBezTo>
                  <a:cubicBezTo>
                    <a:pt x="103" y="0"/>
                    <a:pt x="103" y="0"/>
                    <a:pt x="103" y="0"/>
                  </a:cubicBezTo>
                  <a:cubicBezTo>
                    <a:pt x="103" y="146"/>
                    <a:pt x="103" y="146"/>
                    <a:pt x="103" y="146"/>
                  </a:cubicBezTo>
                  <a:cubicBezTo>
                    <a:pt x="77" y="146"/>
                    <a:pt x="77" y="146"/>
                    <a:pt x="77" y="146"/>
                  </a:cubicBezTo>
                  <a:cubicBezTo>
                    <a:pt x="34" y="62"/>
                    <a:pt x="34" y="62"/>
                    <a:pt x="34" y="62"/>
                  </a:cubicBezTo>
                  <a:cubicBezTo>
                    <a:pt x="30" y="53"/>
                    <a:pt x="26" y="44"/>
                    <a:pt x="22" y="33"/>
                  </a:cubicBezTo>
                  <a:cubicBezTo>
                    <a:pt x="21" y="33"/>
                    <a:pt x="21" y="33"/>
                    <a:pt x="21" y="33"/>
                  </a:cubicBezTo>
                  <a:cubicBezTo>
                    <a:pt x="22" y="43"/>
                    <a:pt x="23" y="56"/>
                    <a:pt x="23" y="67"/>
                  </a:cubicBezTo>
                  <a:cubicBezTo>
                    <a:pt x="23" y="146"/>
                    <a:pt x="23" y="146"/>
                    <a:pt x="23" y="146"/>
                  </a:cubicBezTo>
                  <a:cubicBezTo>
                    <a:pt x="0" y="146"/>
                    <a:pt x="0" y="146"/>
                    <a:pt x="0" y="146"/>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5" name="Freeform 11">
              <a:extLst>
                <a:ext uri="{FF2B5EF4-FFF2-40B4-BE49-F238E27FC236}">
                  <a16:creationId xmlns:a16="http://schemas.microsoft.com/office/drawing/2014/main" id="{870366BD-25DA-ED20-63DE-94D786730CD9}"/>
                </a:ext>
              </a:extLst>
            </p:cNvPr>
            <p:cNvSpPr>
              <a:spLocks noEditPoints="1"/>
            </p:cNvSpPr>
            <p:nvPr userDrawn="1"/>
          </p:nvSpPr>
          <p:spPr bwMode="auto">
            <a:xfrm>
              <a:off x="4187825" y="2787651"/>
              <a:ext cx="614363" cy="792163"/>
            </a:xfrm>
            <a:custGeom>
              <a:avLst/>
              <a:gdLst>
                <a:gd name="T0" fmla="*/ 74 w 113"/>
                <a:gd name="T1" fmla="*/ 91 h 146"/>
                <a:gd name="T2" fmla="*/ 63 w 113"/>
                <a:gd name="T3" fmla="*/ 48 h 146"/>
                <a:gd name="T4" fmla="*/ 57 w 113"/>
                <a:gd name="T5" fmla="*/ 22 h 146"/>
                <a:gd name="T6" fmla="*/ 56 w 113"/>
                <a:gd name="T7" fmla="*/ 22 h 146"/>
                <a:gd name="T8" fmla="*/ 50 w 113"/>
                <a:gd name="T9" fmla="*/ 48 h 146"/>
                <a:gd name="T10" fmla="*/ 38 w 113"/>
                <a:gd name="T11" fmla="*/ 91 h 146"/>
                <a:gd name="T12" fmla="*/ 74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4" y="91"/>
                  </a:moveTo>
                  <a:cubicBezTo>
                    <a:pt x="63" y="48"/>
                    <a:pt x="63" y="48"/>
                    <a:pt x="63" y="48"/>
                  </a:cubicBezTo>
                  <a:cubicBezTo>
                    <a:pt x="61" y="40"/>
                    <a:pt x="59" y="33"/>
                    <a:pt x="57" y="22"/>
                  </a:cubicBezTo>
                  <a:cubicBezTo>
                    <a:pt x="56" y="22"/>
                    <a:pt x="56" y="22"/>
                    <a:pt x="56" y="22"/>
                  </a:cubicBezTo>
                  <a:cubicBezTo>
                    <a:pt x="54" y="33"/>
                    <a:pt x="52" y="40"/>
                    <a:pt x="50" y="48"/>
                  </a:cubicBezTo>
                  <a:cubicBezTo>
                    <a:pt x="38" y="91"/>
                    <a:pt x="38" y="91"/>
                    <a:pt x="38" y="91"/>
                  </a:cubicBezTo>
                  <a:lnTo>
                    <a:pt x="74"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6" name="Freeform 12">
              <a:extLst>
                <a:ext uri="{FF2B5EF4-FFF2-40B4-BE49-F238E27FC236}">
                  <a16:creationId xmlns:a16="http://schemas.microsoft.com/office/drawing/2014/main" id="{3C4EE07C-439B-47EE-AE99-945C986C7BB6}"/>
                </a:ext>
              </a:extLst>
            </p:cNvPr>
            <p:cNvSpPr>
              <a:spLocks/>
            </p:cNvSpPr>
            <p:nvPr userDrawn="1"/>
          </p:nvSpPr>
          <p:spPr bwMode="auto">
            <a:xfrm>
              <a:off x="4741863" y="2787651"/>
              <a:ext cx="527050" cy="792163"/>
            </a:xfrm>
            <a:custGeom>
              <a:avLst/>
              <a:gdLst>
                <a:gd name="T0" fmla="*/ 123 w 332"/>
                <a:gd name="T1" fmla="*/ 72 h 499"/>
                <a:gd name="T2" fmla="*/ 0 w 332"/>
                <a:gd name="T3" fmla="*/ 72 h 499"/>
                <a:gd name="T4" fmla="*/ 0 w 332"/>
                <a:gd name="T5" fmla="*/ 0 h 499"/>
                <a:gd name="T6" fmla="*/ 332 w 332"/>
                <a:gd name="T7" fmla="*/ 0 h 499"/>
                <a:gd name="T8" fmla="*/ 332 w 332"/>
                <a:gd name="T9" fmla="*/ 72 h 499"/>
                <a:gd name="T10" fmla="*/ 205 w 332"/>
                <a:gd name="T11" fmla="*/ 72 h 499"/>
                <a:gd name="T12" fmla="*/ 205 w 332"/>
                <a:gd name="T13" fmla="*/ 499 h 499"/>
                <a:gd name="T14" fmla="*/ 123 w 332"/>
                <a:gd name="T15" fmla="*/ 499 h 499"/>
                <a:gd name="T16" fmla="*/ 123 w 332"/>
                <a:gd name="T17" fmla="*/ 72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499">
                  <a:moveTo>
                    <a:pt x="123" y="72"/>
                  </a:moveTo>
                  <a:lnTo>
                    <a:pt x="0" y="72"/>
                  </a:lnTo>
                  <a:lnTo>
                    <a:pt x="0" y="0"/>
                  </a:lnTo>
                  <a:lnTo>
                    <a:pt x="332" y="0"/>
                  </a:lnTo>
                  <a:lnTo>
                    <a:pt x="332" y="72"/>
                  </a:lnTo>
                  <a:lnTo>
                    <a:pt x="205" y="72"/>
                  </a:lnTo>
                  <a:lnTo>
                    <a:pt x="205" y="499"/>
                  </a:lnTo>
                  <a:lnTo>
                    <a:pt x="123" y="499"/>
                  </a:lnTo>
                  <a:lnTo>
                    <a:pt x="123" y="7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7" name="Rectangle 13">
              <a:extLst>
                <a:ext uri="{FF2B5EF4-FFF2-40B4-BE49-F238E27FC236}">
                  <a16:creationId xmlns:a16="http://schemas.microsoft.com/office/drawing/2014/main" id="{D965D628-567F-0F48-5365-F8CA3579801E}"/>
                </a:ext>
              </a:extLst>
            </p:cNvPr>
            <p:cNvSpPr>
              <a:spLocks noChangeArrowheads="1"/>
            </p:cNvSpPr>
            <p:nvPr userDrawn="1"/>
          </p:nvSpPr>
          <p:spPr bwMode="auto">
            <a:xfrm>
              <a:off x="5334000" y="2787651"/>
              <a:ext cx="130175" cy="7921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8" name="Freeform 14">
              <a:extLst>
                <a:ext uri="{FF2B5EF4-FFF2-40B4-BE49-F238E27FC236}">
                  <a16:creationId xmlns:a16="http://schemas.microsoft.com/office/drawing/2014/main" id="{BC8B6938-CAA2-B4BC-42D3-0EDD7DDD371A}"/>
                </a:ext>
              </a:extLst>
            </p:cNvPr>
            <p:cNvSpPr>
              <a:spLocks noEditPoints="1"/>
            </p:cNvSpPr>
            <p:nvPr userDrawn="1"/>
          </p:nvSpPr>
          <p:spPr bwMode="auto">
            <a:xfrm>
              <a:off x="5572125" y="2776538"/>
              <a:ext cx="625475" cy="814388"/>
            </a:xfrm>
            <a:custGeom>
              <a:avLst/>
              <a:gdLst>
                <a:gd name="T0" fmla="*/ 90 w 115"/>
                <a:gd name="T1" fmla="*/ 75 h 150"/>
                <a:gd name="T2" fmla="*/ 57 w 115"/>
                <a:gd name="T3" fmla="*/ 21 h 150"/>
                <a:gd name="T4" fmla="*/ 25 w 115"/>
                <a:gd name="T5" fmla="*/ 75 h 150"/>
                <a:gd name="T6" fmla="*/ 57 w 115"/>
                <a:gd name="T7" fmla="*/ 129 h 150"/>
                <a:gd name="T8" fmla="*/ 90 w 115"/>
                <a:gd name="T9" fmla="*/ 75 h 150"/>
                <a:gd name="T10" fmla="*/ 0 w 115"/>
                <a:gd name="T11" fmla="*/ 75 h 150"/>
                <a:gd name="T12" fmla="*/ 57 w 115"/>
                <a:gd name="T13" fmla="*/ 0 h 150"/>
                <a:gd name="T14" fmla="*/ 115 w 115"/>
                <a:gd name="T15" fmla="*/ 75 h 150"/>
                <a:gd name="T16" fmla="*/ 57 w 115"/>
                <a:gd name="T17" fmla="*/ 150 h 150"/>
                <a:gd name="T18" fmla="*/ 0 w 115"/>
                <a:gd name="T19"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50">
                  <a:moveTo>
                    <a:pt x="90" y="75"/>
                  </a:moveTo>
                  <a:cubicBezTo>
                    <a:pt x="90" y="39"/>
                    <a:pt x="79" y="21"/>
                    <a:pt x="57" y="21"/>
                  </a:cubicBezTo>
                  <a:cubicBezTo>
                    <a:pt x="36" y="21"/>
                    <a:pt x="25" y="39"/>
                    <a:pt x="25" y="75"/>
                  </a:cubicBezTo>
                  <a:cubicBezTo>
                    <a:pt x="25" y="111"/>
                    <a:pt x="36" y="129"/>
                    <a:pt x="57" y="129"/>
                  </a:cubicBezTo>
                  <a:cubicBezTo>
                    <a:pt x="79" y="129"/>
                    <a:pt x="90" y="111"/>
                    <a:pt x="90" y="75"/>
                  </a:cubicBezTo>
                  <a:moveTo>
                    <a:pt x="0" y="75"/>
                  </a:moveTo>
                  <a:cubicBezTo>
                    <a:pt x="0" y="28"/>
                    <a:pt x="20" y="0"/>
                    <a:pt x="57" y="0"/>
                  </a:cubicBezTo>
                  <a:cubicBezTo>
                    <a:pt x="94" y="0"/>
                    <a:pt x="115" y="28"/>
                    <a:pt x="115" y="75"/>
                  </a:cubicBezTo>
                  <a:cubicBezTo>
                    <a:pt x="115" y="122"/>
                    <a:pt x="94" y="150"/>
                    <a:pt x="57" y="150"/>
                  </a:cubicBezTo>
                  <a:cubicBezTo>
                    <a:pt x="20" y="150"/>
                    <a:pt x="0" y="122"/>
                    <a:pt x="0" y="7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9" name="Freeform 15">
              <a:extLst>
                <a:ext uri="{FF2B5EF4-FFF2-40B4-BE49-F238E27FC236}">
                  <a16:creationId xmlns:a16="http://schemas.microsoft.com/office/drawing/2014/main" id="{63E05349-F9DE-8676-036F-30F65E12DC91}"/>
                </a:ext>
              </a:extLst>
            </p:cNvPr>
            <p:cNvSpPr>
              <a:spLocks/>
            </p:cNvSpPr>
            <p:nvPr userDrawn="1"/>
          </p:nvSpPr>
          <p:spPr bwMode="auto">
            <a:xfrm>
              <a:off x="6311900" y="2787651"/>
              <a:ext cx="558800" cy="792163"/>
            </a:xfrm>
            <a:custGeom>
              <a:avLst/>
              <a:gdLst>
                <a:gd name="T0" fmla="*/ 0 w 103"/>
                <a:gd name="T1" fmla="*/ 0 h 146"/>
                <a:gd name="T2" fmla="*/ 26 w 103"/>
                <a:gd name="T3" fmla="*/ 0 h 146"/>
                <a:gd name="T4" fmla="*/ 69 w 103"/>
                <a:gd name="T5" fmla="*/ 85 h 146"/>
                <a:gd name="T6" fmla="*/ 81 w 103"/>
                <a:gd name="T7" fmla="*/ 113 h 146"/>
                <a:gd name="T8" fmla="*/ 82 w 103"/>
                <a:gd name="T9" fmla="*/ 113 h 146"/>
                <a:gd name="T10" fmla="*/ 80 w 103"/>
                <a:gd name="T11" fmla="*/ 80 h 146"/>
                <a:gd name="T12" fmla="*/ 80 w 103"/>
                <a:gd name="T13" fmla="*/ 0 h 146"/>
                <a:gd name="T14" fmla="*/ 103 w 103"/>
                <a:gd name="T15" fmla="*/ 0 h 146"/>
                <a:gd name="T16" fmla="*/ 103 w 103"/>
                <a:gd name="T17" fmla="*/ 146 h 146"/>
                <a:gd name="T18" fmla="*/ 78 w 103"/>
                <a:gd name="T19" fmla="*/ 146 h 146"/>
                <a:gd name="T20" fmla="*/ 35 w 103"/>
                <a:gd name="T21" fmla="*/ 62 h 146"/>
                <a:gd name="T22" fmla="*/ 23 w 103"/>
                <a:gd name="T23" fmla="*/ 33 h 146"/>
                <a:gd name="T24" fmla="*/ 22 w 103"/>
                <a:gd name="T25" fmla="*/ 33 h 146"/>
                <a:gd name="T26" fmla="*/ 24 w 103"/>
                <a:gd name="T27" fmla="*/ 67 h 146"/>
                <a:gd name="T28" fmla="*/ 24 w 103"/>
                <a:gd name="T29" fmla="*/ 146 h 146"/>
                <a:gd name="T30" fmla="*/ 0 w 103"/>
                <a:gd name="T31" fmla="*/ 146 h 146"/>
                <a:gd name="T32" fmla="*/ 0 w 103"/>
                <a:gd name="T33"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 h="146">
                  <a:moveTo>
                    <a:pt x="0" y="0"/>
                  </a:moveTo>
                  <a:cubicBezTo>
                    <a:pt x="26" y="0"/>
                    <a:pt x="26" y="0"/>
                    <a:pt x="26" y="0"/>
                  </a:cubicBezTo>
                  <a:cubicBezTo>
                    <a:pt x="69" y="85"/>
                    <a:pt x="69" y="85"/>
                    <a:pt x="69" y="85"/>
                  </a:cubicBezTo>
                  <a:cubicBezTo>
                    <a:pt x="73" y="93"/>
                    <a:pt x="77" y="104"/>
                    <a:pt x="81" y="113"/>
                  </a:cubicBezTo>
                  <a:cubicBezTo>
                    <a:pt x="82" y="113"/>
                    <a:pt x="82" y="113"/>
                    <a:pt x="82" y="113"/>
                  </a:cubicBezTo>
                  <a:cubicBezTo>
                    <a:pt x="81" y="101"/>
                    <a:pt x="80" y="89"/>
                    <a:pt x="80" y="80"/>
                  </a:cubicBezTo>
                  <a:cubicBezTo>
                    <a:pt x="80" y="0"/>
                    <a:pt x="80" y="0"/>
                    <a:pt x="80" y="0"/>
                  </a:cubicBezTo>
                  <a:cubicBezTo>
                    <a:pt x="103" y="0"/>
                    <a:pt x="103" y="0"/>
                    <a:pt x="103" y="0"/>
                  </a:cubicBezTo>
                  <a:cubicBezTo>
                    <a:pt x="103" y="146"/>
                    <a:pt x="103" y="146"/>
                    <a:pt x="103" y="146"/>
                  </a:cubicBezTo>
                  <a:cubicBezTo>
                    <a:pt x="78" y="146"/>
                    <a:pt x="78" y="146"/>
                    <a:pt x="78" y="146"/>
                  </a:cubicBezTo>
                  <a:cubicBezTo>
                    <a:pt x="35" y="62"/>
                    <a:pt x="35" y="62"/>
                    <a:pt x="35" y="62"/>
                  </a:cubicBezTo>
                  <a:cubicBezTo>
                    <a:pt x="30" y="53"/>
                    <a:pt x="27" y="44"/>
                    <a:pt x="23" y="33"/>
                  </a:cubicBezTo>
                  <a:cubicBezTo>
                    <a:pt x="22" y="33"/>
                    <a:pt x="22" y="33"/>
                    <a:pt x="22" y="33"/>
                  </a:cubicBezTo>
                  <a:cubicBezTo>
                    <a:pt x="23" y="43"/>
                    <a:pt x="24" y="56"/>
                    <a:pt x="24" y="67"/>
                  </a:cubicBezTo>
                  <a:cubicBezTo>
                    <a:pt x="24" y="146"/>
                    <a:pt x="24" y="146"/>
                    <a:pt x="24" y="146"/>
                  </a:cubicBezTo>
                  <a:cubicBezTo>
                    <a:pt x="0" y="146"/>
                    <a:pt x="0" y="146"/>
                    <a:pt x="0" y="146"/>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0" name="Freeform 16">
              <a:extLst>
                <a:ext uri="{FF2B5EF4-FFF2-40B4-BE49-F238E27FC236}">
                  <a16:creationId xmlns:a16="http://schemas.microsoft.com/office/drawing/2014/main" id="{162B0012-DD11-1EC4-B5C6-3D94856BB0A6}"/>
                </a:ext>
              </a:extLst>
            </p:cNvPr>
            <p:cNvSpPr>
              <a:spLocks noEditPoints="1"/>
            </p:cNvSpPr>
            <p:nvPr userDrawn="1"/>
          </p:nvSpPr>
          <p:spPr bwMode="auto">
            <a:xfrm>
              <a:off x="6946900" y="2787651"/>
              <a:ext cx="612775" cy="792163"/>
            </a:xfrm>
            <a:custGeom>
              <a:avLst/>
              <a:gdLst>
                <a:gd name="T0" fmla="*/ 75 w 113"/>
                <a:gd name="T1" fmla="*/ 91 h 146"/>
                <a:gd name="T2" fmla="*/ 63 w 113"/>
                <a:gd name="T3" fmla="*/ 48 h 146"/>
                <a:gd name="T4" fmla="*/ 57 w 113"/>
                <a:gd name="T5" fmla="*/ 22 h 146"/>
                <a:gd name="T6" fmla="*/ 56 w 113"/>
                <a:gd name="T7" fmla="*/ 22 h 146"/>
                <a:gd name="T8" fmla="*/ 50 w 113"/>
                <a:gd name="T9" fmla="*/ 48 h 146"/>
                <a:gd name="T10" fmla="*/ 39 w 113"/>
                <a:gd name="T11" fmla="*/ 91 h 146"/>
                <a:gd name="T12" fmla="*/ 75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5" y="91"/>
                  </a:moveTo>
                  <a:cubicBezTo>
                    <a:pt x="63" y="48"/>
                    <a:pt x="63" y="48"/>
                    <a:pt x="63" y="48"/>
                  </a:cubicBezTo>
                  <a:cubicBezTo>
                    <a:pt x="61" y="40"/>
                    <a:pt x="59" y="33"/>
                    <a:pt x="57" y="22"/>
                  </a:cubicBezTo>
                  <a:cubicBezTo>
                    <a:pt x="56" y="22"/>
                    <a:pt x="56" y="22"/>
                    <a:pt x="56" y="22"/>
                  </a:cubicBezTo>
                  <a:cubicBezTo>
                    <a:pt x="54" y="33"/>
                    <a:pt x="53" y="40"/>
                    <a:pt x="50" y="48"/>
                  </a:cubicBezTo>
                  <a:cubicBezTo>
                    <a:pt x="39" y="91"/>
                    <a:pt x="39" y="91"/>
                    <a:pt x="39" y="91"/>
                  </a:cubicBezTo>
                  <a:lnTo>
                    <a:pt x="75"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1" name="Freeform 17">
              <a:extLst>
                <a:ext uri="{FF2B5EF4-FFF2-40B4-BE49-F238E27FC236}">
                  <a16:creationId xmlns:a16="http://schemas.microsoft.com/office/drawing/2014/main" id="{4B8CC901-9B3A-5E16-B327-AA66176F34BD}"/>
                </a:ext>
              </a:extLst>
            </p:cNvPr>
            <p:cNvSpPr>
              <a:spLocks/>
            </p:cNvSpPr>
            <p:nvPr userDrawn="1"/>
          </p:nvSpPr>
          <p:spPr bwMode="auto">
            <a:xfrm>
              <a:off x="7631113" y="2787651"/>
              <a:ext cx="433388" cy="792163"/>
            </a:xfrm>
            <a:custGeom>
              <a:avLst/>
              <a:gdLst>
                <a:gd name="T0" fmla="*/ 0 w 273"/>
                <a:gd name="T1" fmla="*/ 0 h 499"/>
                <a:gd name="T2" fmla="*/ 82 w 273"/>
                <a:gd name="T3" fmla="*/ 0 h 499"/>
                <a:gd name="T4" fmla="*/ 82 w 273"/>
                <a:gd name="T5" fmla="*/ 427 h 499"/>
                <a:gd name="T6" fmla="*/ 273 w 273"/>
                <a:gd name="T7" fmla="*/ 427 h 499"/>
                <a:gd name="T8" fmla="*/ 273 w 273"/>
                <a:gd name="T9" fmla="*/ 499 h 499"/>
                <a:gd name="T10" fmla="*/ 0 w 273"/>
                <a:gd name="T11" fmla="*/ 499 h 499"/>
                <a:gd name="T12" fmla="*/ 0 w 273"/>
                <a:gd name="T13" fmla="*/ 0 h 499"/>
              </a:gdLst>
              <a:ahLst/>
              <a:cxnLst>
                <a:cxn ang="0">
                  <a:pos x="T0" y="T1"/>
                </a:cxn>
                <a:cxn ang="0">
                  <a:pos x="T2" y="T3"/>
                </a:cxn>
                <a:cxn ang="0">
                  <a:pos x="T4" y="T5"/>
                </a:cxn>
                <a:cxn ang="0">
                  <a:pos x="T6" y="T7"/>
                </a:cxn>
                <a:cxn ang="0">
                  <a:pos x="T8" y="T9"/>
                </a:cxn>
                <a:cxn ang="0">
                  <a:pos x="T10" y="T11"/>
                </a:cxn>
                <a:cxn ang="0">
                  <a:pos x="T12" y="T13"/>
                </a:cxn>
              </a:cxnLst>
              <a:rect l="0" t="0" r="r" b="b"/>
              <a:pathLst>
                <a:path w="273" h="499">
                  <a:moveTo>
                    <a:pt x="0" y="0"/>
                  </a:moveTo>
                  <a:lnTo>
                    <a:pt x="82" y="0"/>
                  </a:lnTo>
                  <a:lnTo>
                    <a:pt x="82" y="427"/>
                  </a:lnTo>
                  <a:lnTo>
                    <a:pt x="273" y="427"/>
                  </a:lnTo>
                  <a:lnTo>
                    <a:pt x="273" y="499"/>
                  </a:lnTo>
                  <a:lnTo>
                    <a:pt x="0" y="499"/>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2" name="Freeform 18">
              <a:extLst>
                <a:ext uri="{FF2B5EF4-FFF2-40B4-BE49-F238E27FC236}">
                  <a16:creationId xmlns:a16="http://schemas.microsoft.com/office/drawing/2014/main" id="{9AF6DCBC-560C-BC68-9DC2-805FF2351AF4}"/>
                </a:ext>
              </a:extLst>
            </p:cNvPr>
            <p:cNvSpPr>
              <a:spLocks noEditPoints="1"/>
            </p:cNvSpPr>
            <p:nvPr userDrawn="1"/>
          </p:nvSpPr>
          <p:spPr bwMode="auto">
            <a:xfrm>
              <a:off x="3416300" y="4730751"/>
              <a:ext cx="614363" cy="792163"/>
            </a:xfrm>
            <a:custGeom>
              <a:avLst/>
              <a:gdLst>
                <a:gd name="T0" fmla="*/ 74 w 113"/>
                <a:gd name="T1" fmla="*/ 91 h 146"/>
                <a:gd name="T2" fmla="*/ 63 w 113"/>
                <a:gd name="T3" fmla="*/ 48 h 146"/>
                <a:gd name="T4" fmla="*/ 57 w 113"/>
                <a:gd name="T5" fmla="*/ 22 h 146"/>
                <a:gd name="T6" fmla="*/ 56 w 113"/>
                <a:gd name="T7" fmla="*/ 22 h 146"/>
                <a:gd name="T8" fmla="*/ 50 w 113"/>
                <a:gd name="T9" fmla="*/ 48 h 146"/>
                <a:gd name="T10" fmla="*/ 38 w 113"/>
                <a:gd name="T11" fmla="*/ 91 h 146"/>
                <a:gd name="T12" fmla="*/ 74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4" y="91"/>
                  </a:moveTo>
                  <a:cubicBezTo>
                    <a:pt x="63" y="48"/>
                    <a:pt x="63" y="48"/>
                    <a:pt x="63" y="48"/>
                  </a:cubicBezTo>
                  <a:cubicBezTo>
                    <a:pt x="61" y="41"/>
                    <a:pt x="59" y="33"/>
                    <a:pt x="57" y="22"/>
                  </a:cubicBezTo>
                  <a:cubicBezTo>
                    <a:pt x="56" y="22"/>
                    <a:pt x="56" y="22"/>
                    <a:pt x="56" y="22"/>
                  </a:cubicBezTo>
                  <a:cubicBezTo>
                    <a:pt x="54" y="33"/>
                    <a:pt x="52" y="40"/>
                    <a:pt x="50" y="48"/>
                  </a:cubicBezTo>
                  <a:cubicBezTo>
                    <a:pt x="38" y="91"/>
                    <a:pt x="38" y="91"/>
                    <a:pt x="38" y="91"/>
                  </a:cubicBezTo>
                  <a:lnTo>
                    <a:pt x="74"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3" name="Freeform 19">
              <a:extLst>
                <a:ext uri="{FF2B5EF4-FFF2-40B4-BE49-F238E27FC236}">
                  <a16:creationId xmlns:a16="http://schemas.microsoft.com/office/drawing/2014/main" id="{97E2E3FC-E609-3679-4150-453D97EE6FC4}"/>
                </a:ext>
              </a:extLst>
            </p:cNvPr>
            <p:cNvSpPr>
              <a:spLocks noEditPoints="1"/>
            </p:cNvSpPr>
            <p:nvPr userDrawn="1"/>
          </p:nvSpPr>
          <p:spPr bwMode="auto">
            <a:xfrm>
              <a:off x="4079875" y="4730751"/>
              <a:ext cx="520700" cy="792163"/>
            </a:xfrm>
            <a:custGeom>
              <a:avLst/>
              <a:gdLst>
                <a:gd name="T0" fmla="*/ 41 w 96"/>
                <a:gd name="T1" fmla="*/ 73 h 146"/>
                <a:gd name="T2" fmla="*/ 64 w 96"/>
                <a:gd name="T3" fmla="*/ 46 h 146"/>
                <a:gd name="T4" fmla="*/ 41 w 96"/>
                <a:gd name="T5" fmla="*/ 20 h 146"/>
                <a:gd name="T6" fmla="*/ 23 w 96"/>
                <a:gd name="T7" fmla="*/ 20 h 146"/>
                <a:gd name="T8" fmla="*/ 23 w 96"/>
                <a:gd name="T9" fmla="*/ 73 h 146"/>
                <a:gd name="T10" fmla="*/ 41 w 96"/>
                <a:gd name="T11" fmla="*/ 73 h 146"/>
                <a:gd name="T12" fmla="*/ 0 w 96"/>
                <a:gd name="T13" fmla="*/ 0 h 146"/>
                <a:gd name="T14" fmla="*/ 43 w 96"/>
                <a:gd name="T15" fmla="*/ 0 h 146"/>
                <a:gd name="T16" fmla="*/ 89 w 96"/>
                <a:gd name="T17" fmla="*/ 45 h 146"/>
                <a:gd name="T18" fmla="*/ 64 w 96"/>
                <a:gd name="T19" fmla="*/ 88 h 146"/>
                <a:gd name="T20" fmla="*/ 64 w 96"/>
                <a:gd name="T21" fmla="*/ 89 h 146"/>
                <a:gd name="T22" fmla="*/ 96 w 96"/>
                <a:gd name="T23" fmla="*/ 143 h 146"/>
                <a:gd name="T24" fmla="*/ 96 w 96"/>
                <a:gd name="T25" fmla="*/ 146 h 146"/>
                <a:gd name="T26" fmla="*/ 71 w 96"/>
                <a:gd name="T27" fmla="*/ 146 h 146"/>
                <a:gd name="T28" fmla="*/ 40 w 96"/>
                <a:gd name="T29" fmla="*/ 93 h 146"/>
                <a:gd name="T30" fmla="*/ 23 w 96"/>
                <a:gd name="T31" fmla="*/ 93 h 146"/>
                <a:gd name="T32" fmla="*/ 23 w 96"/>
                <a:gd name="T33" fmla="*/ 146 h 146"/>
                <a:gd name="T34" fmla="*/ 0 w 96"/>
                <a:gd name="T35" fmla="*/ 146 h 146"/>
                <a:gd name="T36" fmla="*/ 0 w 96"/>
                <a:gd name="T37"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6" h="146">
                  <a:moveTo>
                    <a:pt x="41" y="73"/>
                  </a:moveTo>
                  <a:cubicBezTo>
                    <a:pt x="58" y="73"/>
                    <a:pt x="64" y="62"/>
                    <a:pt x="64" y="46"/>
                  </a:cubicBezTo>
                  <a:cubicBezTo>
                    <a:pt x="64" y="32"/>
                    <a:pt x="58" y="20"/>
                    <a:pt x="41" y="20"/>
                  </a:cubicBezTo>
                  <a:cubicBezTo>
                    <a:pt x="23" y="20"/>
                    <a:pt x="23" y="20"/>
                    <a:pt x="23" y="20"/>
                  </a:cubicBezTo>
                  <a:cubicBezTo>
                    <a:pt x="23" y="73"/>
                    <a:pt x="23" y="73"/>
                    <a:pt x="23" y="73"/>
                  </a:cubicBezTo>
                  <a:lnTo>
                    <a:pt x="41" y="73"/>
                  </a:lnTo>
                  <a:close/>
                  <a:moveTo>
                    <a:pt x="0" y="0"/>
                  </a:moveTo>
                  <a:cubicBezTo>
                    <a:pt x="43" y="0"/>
                    <a:pt x="43" y="0"/>
                    <a:pt x="43" y="0"/>
                  </a:cubicBezTo>
                  <a:cubicBezTo>
                    <a:pt x="74" y="0"/>
                    <a:pt x="89" y="17"/>
                    <a:pt x="89" y="45"/>
                  </a:cubicBezTo>
                  <a:cubicBezTo>
                    <a:pt x="89" y="66"/>
                    <a:pt x="79" y="83"/>
                    <a:pt x="64" y="88"/>
                  </a:cubicBezTo>
                  <a:cubicBezTo>
                    <a:pt x="64" y="89"/>
                    <a:pt x="64" y="89"/>
                    <a:pt x="64" y="89"/>
                  </a:cubicBezTo>
                  <a:cubicBezTo>
                    <a:pt x="71" y="97"/>
                    <a:pt x="91" y="140"/>
                    <a:pt x="96" y="143"/>
                  </a:cubicBezTo>
                  <a:cubicBezTo>
                    <a:pt x="96" y="146"/>
                    <a:pt x="96" y="146"/>
                    <a:pt x="96" y="146"/>
                  </a:cubicBezTo>
                  <a:cubicBezTo>
                    <a:pt x="71" y="146"/>
                    <a:pt x="71" y="146"/>
                    <a:pt x="71" y="146"/>
                  </a:cubicBezTo>
                  <a:cubicBezTo>
                    <a:pt x="64" y="142"/>
                    <a:pt x="46" y="97"/>
                    <a:pt x="40" y="93"/>
                  </a:cubicBezTo>
                  <a:cubicBezTo>
                    <a:pt x="23" y="93"/>
                    <a:pt x="23" y="93"/>
                    <a:pt x="23" y="93"/>
                  </a:cubicBezTo>
                  <a:cubicBezTo>
                    <a:pt x="23" y="146"/>
                    <a:pt x="23" y="146"/>
                    <a:pt x="23" y="146"/>
                  </a:cubicBezTo>
                  <a:cubicBezTo>
                    <a:pt x="0" y="146"/>
                    <a:pt x="0" y="146"/>
                    <a:pt x="0" y="146"/>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4" name="Freeform 20">
              <a:extLst>
                <a:ext uri="{FF2B5EF4-FFF2-40B4-BE49-F238E27FC236}">
                  <a16:creationId xmlns:a16="http://schemas.microsoft.com/office/drawing/2014/main" id="{9F4ABEA9-1A81-817C-E534-ABAEE0A94484}"/>
                </a:ext>
              </a:extLst>
            </p:cNvPr>
            <p:cNvSpPr>
              <a:spLocks/>
            </p:cNvSpPr>
            <p:nvPr userDrawn="1"/>
          </p:nvSpPr>
          <p:spPr bwMode="auto">
            <a:xfrm>
              <a:off x="4643438" y="4719638"/>
              <a:ext cx="592138" cy="814388"/>
            </a:xfrm>
            <a:custGeom>
              <a:avLst/>
              <a:gdLst>
                <a:gd name="T0" fmla="*/ 25 w 109"/>
                <a:gd name="T1" fmla="*/ 75 h 150"/>
                <a:gd name="T2" fmla="*/ 58 w 109"/>
                <a:gd name="T3" fmla="*/ 129 h 150"/>
                <a:gd name="T4" fmla="*/ 85 w 109"/>
                <a:gd name="T5" fmla="*/ 94 h 150"/>
                <a:gd name="T6" fmla="*/ 108 w 109"/>
                <a:gd name="T7" fmla="*/ 95 h 150"/>
                <a:gd name="T8" fmla="*/ 109 w 109"/>
                <a:gd name="T9" fmla="*/ 99 h 150"/>
                <a:gd name="T10" fmla="*/ 58 w 109"/>
                <a:gd name="T11" fmla="*/ 150 h 150"/>
                <a:gd name="T12" fmla="*/ 0 w 109"/>
                <a:gd name="T13" fmla="*/ 75 h 150"/>
                <a:gd name="T14" fmla="*/ 58 w 109"/>
                <a:gd name="T15" fmla="*/ 0 h 150"/>
                <a:gd name="T16" fmla="*/ 109 w 109"/>
                <a:gd name="T17" fmla="*/ 49 h 150"/>
                <a:gd name="T18" fmla="*/ 109 w 109"/>
                <a:gd name="T19" fmla="*/ 55 h 150"/>
                <a:gd name="T20" fmla="*/ 85 w 109"/>
                <a:gd name="T21" fmla="*/ 56 h 150"/>
                <a:gd name="T22" fmla="*/ 58 w 109"/>
                <a:gd name="T23" fmla="*/ 21 h 150"/>
                <a:gd name="T24" fmla="*/ 25 w 109"/>
                <a:gd name="T2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150">
                  <a:moveTo>
                    <a:pt x="25" y="75"/>
                  </a:moveTo>
                  <a:cubicBezTo>
                    <a:pt x="25" y="111"/>
                    <a:pt x="38" y="129"/>
                    <a:pt x="58" y="129"/>
                  </a:cubicBezTo>
                  <a:cubicBezTo>
                    <a:pt x="77" y="129"/>
                    <a:pt x="85" y="116"/>
                    <a:pt x="85" y="94"/>
                  </a:cubicBezTo>
                  <a:cubicBezTo>
                    <a:pt x="108" y="95"/>
                    <a:pt x="108" y="95"/>
                    <a:pt x="108" y="95"/>
                  </a:cubicBezTo>
                  <a:cubicBezTo>
                    <a:pt x="109" y="96"/>
                    <a:pt x="109" y="98"/>
                    <a:pt x="109" y="99"/>
                  </a:cubicBezTo>
                  <a:cubicBezTo>
                    <a:pt x="109" y="129"/>
                    <a:pt x="94" y="150"/>
                    <a:pt x="58" y="150"/>
                  </a:cubicBezTo>
                  <a:cubicBezTo>
                    <a:pt x="23" y="150"/>
                    <a:pt x="0" y="124"/>
                    <a:pt x="0" y="75"/>
                  </a:cubicBezTo>
                  <a:cubicBezTo>
                    <a:pt x="0" y="27"/>
                    <a:pt x="23" y="0"/>
                    <a:pt x="58" y="0"/>
                  </a:cubicBezTo>
                  <a:cubicBezTo>
                    <a:pt x="102" y="0"/>
                    <a:pt x="109" y="32"/>
                    <a:pt x="109" y="49"/>
                  </a:cubicBezTo>
                  <a:cubicBezTo>
                    <a:pt x="109" y="51"/>
                    <a:pt x="109" y="54"/>
                    <a:pt x="109" y="55"/>
                  </a:cubicBezTo>
                  <a:cubicBezTo>
                    <a:pt x="85" y="56"/>
                    <a:pt x="85" y="56"/>
                    <a:pt x="85" y="56"/>
                  </a:cubicBezTo>
                  <a:cubicBezTo>
                    <a:pt x="85" y="34"/>
                    <a:pt x="77" y="21"/>
                    <a:pt x="58" y="21"/>
                  </a:cubicBezTo>
                  <a:cubicBezTo>
                    <a:pt x="38" y="21"/>
                    <a:pt x="25" y="40"/>
                    <a:pt x="25" y="7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5" name="Freeform 21">
              <a:extLst>
                <a:ext uri="{FF2B5EF4-FFF2-40B4-BE49-F238E27FC236}">
                  <a16:creationId xmlns:a16="http://schemas.microsoft.com/office/drawing/2014/main" id="{F39F663D-863B-95F4-9C8D-A255033CF816}"/>
                </a:ext>
              </a:extLst>
            </p:cNvPr>
            <p:cNvSpPr>
              <a:spLocks/>
            </p:cNvSpPr>
            <p:nvPr userDrawn="1"/>
          </p:nvSpPr>
          <p:spPr bwMode="auto">
            <a:xfrm>
              <a:off x="5338763" y="4730751"/>
              <a:ext cx="565150" cy="792163"/>
            </a:xfrm>
            <a:custGeom>
              <a:avLst/>
              <a:gdLst>
                <a:gd name="T0" fmla="*/ 0 w 356"/>
                <a:gd name="T1" fmla="*/ 0 h 499"/>
                <a:gd name="T2" fmla="*/ 82 w 356"/>
                <a:gd name="T3" fmla="*/ 0 h 499"/>
                <a:gd name="T4" fmla="*/ 82 w 356"/>
                <a:gd name="T5" fmla="*/ 212 h 499"/>
                <a:gd name="T6" fmla="*/ 277 w 356"/>
                <a:gd name="T7" fmla="*/ 212 h 499"/>
                <a:gd name="T8" fmla="*/ 277 w 356"/>
                <a:gd name="T9" fmla="*/ 0 h 499"/>
                <a:gd name="T10" fmla="*/ 356 w 356"/>
                <a:gd name="T11" fmla="*/ 0 h 499"/>
                <a:gd name="T12" fmla="*/ 356 w 356"/>
                <a:gd name="T13" fmla="*/ 499 h 499"/>
                <a:gd name="T14" fmla="*/ 277 w 356"/>
                <a:gd name="T15" fmla="*/ 499 h 499"/>
                <a:gd name="T16" fmla="*/ 277 w 356"/>
                <a:gd name="T17" fmla="*/ 284 h 499"/>
                <a:gd name="T18" fmla="*/ 82 w 356"/>
                <a:gd name="T19" fmla="*/ 284 h 499"/>
                <a:gd name="T20" fmla="*/ 82 w 356"/>
                <a:gd name="T21" fmla="*/ 499 h 499"/>
                <a:gd name="T22" fmla="*/ 0 w 356"/>
                <a:gd name="T23" fmla="*/ 499 h 499"/>
                <a:gd name="T24" fmla="*/ 0 w 356"/>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6" h="499">
                  <a:moveTo>
                    <a:pt x="0" y="0"/>
                  </a:moveTo>
                  <a:lnTo>
                    <a:pt x="82" y="0"/>
                  </a:lnTo>
                  <a:lnTo>
                    <a:pt x="82" y="212"/>
                  </a:lnTo>
                  <a:lnTo>
                    <a:pt x="277" y="212"/>
                  </a:lnTo>
                  <a:lnTo>
                    <a:pt x="277" y="0"/>
                  </a:lnTo>
                  <a:lnTo>
                    <a:pt x="356" y="0"/>
                  </a:lnTo>
                  <a:lnTo>
                    <a:pt x="356" y="499"/>
                  </a:lnTo>
                  <a:lnTo>
                    <a:pt x="277" y="499"/>
                  </a:lnTo>
                  <a:lnTo>
                    <a:pt x="277" y="284"/>
                  </a:lnTo>
                  <a:lnTo>
                    <a:pt x="82" y="284"/>
                  </a:lnTo>
                  <a:lnTo>
                    <a:pt x="82" y="499"/>
                  </a:lnTo>
                  <a:lnTo>
                    <a:pt x="0" y="499"/>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6" name="Rectangle 22">
              <a:extLst>
                <a:ext uri="{FF2B5EF4-FFF2-40B4-BE49-F238E27FC236}">
                  <a16:creationId xmlns:a16="http://schemas.microsoft.com/office/drawing/2014/main" id="{839E31C3-1121-39D4-C523-AF9278E33C62}"/>
                </a:ext>
              </a:extLst>
            </p:cNvPr>
            <p:cNvSpPr>
              <a:spLocks noChangeArrowheads="1"/>
            </p:cNvSpPr>
            <p:nvPr userDrawn="1"/>
          </p:nvSpPr>
          <p:spPr bwMode="auto">
            <a:xfrm>
              <a:off x="6072188" y="4730751"/>
              <a:ext cx="130175" cy="7921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7" name="Freeform 23">
              <a:extLst>
                <a:ext uri="{FF2B5EF4-FFF2-40B4-BE49-F238E27FC236}">
                  <a16:creationId xmlns:a16="http://schemas.microsoft.com/office/drawing/2014/main" id="{9ABD2C86-02DE-67C1-FF24-6ECA94DBD7BC}"/>
                </a:ext>
              </a:extLst>
            </p:cNvPr>
            <p:cNvSpPr>
              <a:spLocks/>
            </p:cNvSpPr>
            <p:nvPr userDrawn="1"/>
          </p:nvSpPr>
          <p:spPr bwMode="auto">
            <a:xfrm>
              <a:off x="6305550" y="4730751"/>
              <a:ext cx="603250" cy="792163"/>
            </a:xfrm>
            <a:custGeom>
              <a:avLst/>
              <a:gdLst>
                <a:gd name="T0" fmla="*/ 0 w 111"/>
                <a:gd name="T1" fmla="*/ 0 h 146"/>
                <a:gd name="T2" fmla="*/ 25 w 111"/>
                <a:gd name="T3" fmla="*/ 0 h 146"/>
                <a:gd name="T4" fmla="*/ 47 w 111"/>
                <a:gd name="T5" fmla="*/ 84 h 146"/>
                <a:gd name="T6" fmla="*/ 55 w 111"/>
                <a:gd name="T7" fmla="*/ 122 h 146"/>
                <a:gd name="T8" fmla="*/ 56 w 111"/>
                <a:gd name="T9" fmla="*/ 122 h 146"/>
                <a:gd name="T10" fmla="*/ 64 w 111"/>
                <a:gd name="T11" fmla="*/ 84 h 146"/>
                <a:gd name="T12" fmla="*/ 86 w 111"/>
                <a:gd name="T13" fmla="*/ 0 h 146"/>
                <a:gd name="T14" fmla="*/ 111 w 111"/>
                <a:gd name="T15" fmla="*/ 0 h 146"/>
                <a:gd name="T16" fmla="*/ 69 w 111"/>
                <a:gd name="T17" fmla="*/ 146 h 146"/>
                <a:gd name="T18" fmla="*/ 42 w 111"/>
                <a:gd name="T19" fmla="*/ 146 h 146"/>
                <a:gd name="T20" fmla="*/ 0 w 111"/>
                <a:gd name="T2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 h="146">
                  <a:moveTo>
                    <a:pt x="0" y="0"/>
                  </a:moveTo>
                  <a:cubicBezTo>
                    <a:pt x="25" y="0"/>
                    <a:pt x="25" y="0"/>
                    <a:pt x="25" y="0"/>
                  </a:cubicBezTo>
                  <a:cubicBezTo>
                    <a:pt x="47" y="84"/>
                    <a:pt x="47" y="84"/>
                    <a:pt x="47" y="84"/>
                  </a:cubicBezTo>
                  <a:cubicBezTo>
                    <a:pt x="51" y="97"/>
                    <a:pt x="52" y="109"/>
                    <a:pt x="55" y="122"/>
                  </a:cubicBezTo>
                  <a:cubicBezTo>
                    <a:pt x="56" y="122"/>
                    <a:pt x="56" y="122"/>
                    <a:pt x="56" y="122"/>
                  </a:cubicBezTo>
                  <a:cubicBezTo>
                    <a:pt x="59" y="109"/>
                    <a:pt x="61" y="97"/>
                    <a:pt x="64" y="84"/>
                  </a:cubicBezTo>
                  <a:cubicBezTo>
                    <a:pt x="86" y="0"/>
                    <a:pt x="86" y="0"/>
                    <a:pt x="86" y="0"/>
                  </a:cubicBezTo>
                  <a:cubicBezTo>
                    <a:pt x="111" y="0"/>
                    <a:pt x="111" y="0"/>
                    <a:pt x="111" y="0"/>
                  </a:cubicBezTo>
                  <a:cubicBezTo>
                    <a:pt x="69" y="146"/>
                    <a:pt x="69" y="146"/>
                    <a:pt x="69" y="146"/>
                  </a:cubicBezTo>
                  <a:cubicBezTo>
                    <a:pt x="42" y="146"/>
                    <a:pt x="42" y="146"/>
                    <a:pt x="42" y="146"/>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8" name="Freeform 24">
              <a:extLst>
                <a:ext uri="{FF2B5EF4-FFF2-40B4-BE49-F238E27FC236}">
                  <a16:creationId xmlns:a16="http://schemas.microsoft.com/office/drawing/2014/main" id="{9E88B94F-BDA7-A0B7-062B-23D6737CE162}"/>
                </a:ext>
              </a:extLst>
            </p:cNvPr>
            <p:cNvSpPr>
              <a:spLocks/>
            </p:cNvSpPr>
            <p:nvPr userDrawn="1"/>
          </p:nvSpPr>
          <p:spPr bwMode="auto">
            <a:xfrm>
              <a:off x="6996113" y="4730751"/>
              <a:ext cx="450850" cy="792163"/>
            </a:xfrm>
            <a:custGeom>
              <a:avLst/>
              <a:gdLst>
                <a:gd name="T0" fmla="*/ 0 w 284"/>
                <a:gd name="T1" fmla="*/ 0 h 499"/>
                <a:gd name="T2" fmla="*/ 284 w 284"/>
                <a:gd name="T3" fmla="*/ 0 h 499"/>
                <a:gd name="T4" fmla="*/ 284 w 284"/>
                <a:gd name="T5" fmla="*/ 72 h 499"/>
                <a:gd name="T6" fmla="*/ 78 w 284"/>
                <a:gd name="T7" fmla="*/ 72 h 499"/>
                <a:gd name="T8" fmla="*/ 78 w 284"/>
                <a:gd name="T9" fmla="*/ 212 h 499"/>
                <a:gd name="T10" fmla="*/ 253 w 284"/>
                <a:gd name="T11" fmla="*/ 212 h 499"/>
                <a:gd name="T12" fmla="*/ 253 w 284"/>
                <a:gd name="T13" fmla="*/ 281 h 499"/>
                <a:gd name="T14" fmla="*/ 78 w 284"/>
                <a:gd name="T15" fmla="*/ 281 h 499"/>
                <a:gd name="T16" fmla="*/ 78 w 284"/>
                <a:gd name="T17" fmla="*/ 428 h 499"/>
                <a:gd name="T18" fmla="*/ 284 w 284"/>
                <a:gd name="T19" fmla="*/ 428 h 499"/>
                <a:gd name="T20" fmla="*/ 284 w 284"/>
                <a:gd name="T21" fmla="*/ 499 h 499"/>
                <a:gd name="T22" fmla="*/ 0 w 284"/>
                <a:gd name="T23" fmla="*/ 499 h 499"/>
                <a:gd name="T24" fmla="*/ 0 w 284"/>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4" h="499">
                  <a:moveTo>
                    <a:pt x="0" y="0"/>
                  </a:moveTo>
                  <a:lnTo>
                    <a:pt x="284" y="0"/>
                  </a:lnTo>
                  <a:lnTo>
                    <a:pt x="284" y="72"/>
                  </a:lnTo>
                  <a:lnTo>
                    <a:pt x="78" y="72"/>
                  </a:lnTo>
                  <a:lnTo>
                    <a:pt x="78" y="212"/>
                  </a:lnTo>
                  <a:lnTo>
                    <a:pt x="253" y="212"/>
                  </a:lnTo>
                  <a:lnTo>
                    <a:pt x="253" y="281"/>
                  </a:lnTo>
                  <a:lnTo>
                    <a:pt x="78" y="281"/>
                  </a:lnTo>
                  <a:lnTo>
                    <a:pt x="78" y="428"/>
                  </a:lnTo>
                  <a:lnTo>
                    <a:pt x="284" y="428"/>
                  </a:lnTo>
                  <a:lnTo>
                    <a:pt x="284" y="499"/>
                  </a:lnTo>
                  <a:lnTo>
                    <a:pt x="0" y="499"/>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9" name="Freeform 25">
              <a:extLst>
                <a:ext uri="{FF2B5EF4-FFF2-40B4-BE49-F238E27FC236}">
                  <a16:creationId xmlns:a16="http://schemas.microsoft.com/office/drawing/2014/main" id="{6EB3AD21-E91E-06BE-C3F4-81D66268AB62}"/>
                </a:ext>
              </a:extLst>
            </p:cNvPr>
            <p:cNvSpPr>
              <a:spLocks/>
            </p:cNvSpPr>
            <p:nvPr userDrawn="1"/>
          </p:nvSpPr>
          <p:spPr bwMode="auto">
            <a:xfrm>
              <a:off x="7516813" y="4719638"/>
              <a:ext cx="511175" cy="814388"/>
            </a:xfrm>
            <a:custGeom>
              <a:avLst/>
              <a:gdLst>
                <a:gd name="T0" fmla="*/ 24 w 94"/>
                <a:gd name="T1" fmla="*/ 99 h 150"/>
                <a:gd name="T2" fmla="*/ 24 w 94"/>
                <a:gd name="T3" fmla="*/ 104 h 150"/>
                <a:gd name="T4" fmla="*/ 47 w 94"/>
                <a:gd name="T5" fmla="*/ 129 h 150"/>
                <a:gd name="T6" fmla="*/ 69 w 94"/>
                <a:gd name="T7" fmla="*/ 110 h 150"/>
                <a:gd name="T8" fmla="*/ 54 w 94"/>
                <a:gd name="T9" fmla="*/ 89 h 150"/>
                <a:gd name="T10" fmla="*/ 31 w 94"/>
                <a:gd name="T11" fmla="*/ 80 h 150"/>
                <a:gd name="T12" fmla="*/ 2 w 94"/>
                <a:gd name="T13" fmla="*/ 41 h 150"/>
                <a:gd name="T14" fmla="*/ 47 w 94"/>
                <a:gd name="T15" fmla="*/ 0 h 150"/>
                <a:gd name="T16" fmla="*/ 91 w 94"/>
                <a:gd name="T17" fmla="*/ 40 h 150"/>
                <a:gd name="T18" fmla="*/ 90 w 94"/>
                <a:gd name="T19" fmla="*/ 47 h 150"/>
                <a:gd name="T20" fmla="*/ 67 w 94"/>
                <a:gd name="T21" fmla="*/ 48 h 150"/>
                <a:gd name="T22" fmla="*/ 67 w 94"/>
                <a:gd name="T23" fmla="*/ 43 h 150"/>
                <a:gd name="T24" fmla="*/ 47 w 94"/>
                <a:gd name="T25" fmla="*/ 21 h 150"/>
                <a:gd name="T26" fmla="*/ 26 w 94"/>
                <a:gd name="T27" fmla="*/ 40 h 150"/>
                <a:gd name="T28" fmla="*/ 41 w 94"/>
                <a:gd name="T29" fmla="*/ 60 h 150"/>
                <a:gd name="T30" fmla="*/ 65 w 94"/>
                <a:gd name="T31" fmla="*/ 69 h 150"/>
                <a:gd name="T32" fmla="*/ 94 w 94"/>
                <a:gd name="T33" fmla="*/ 108 h 150"/>
                <a:gd name="T34" fmla="*/ 46 w 94"/>
                <a:gd name="T35" fmla="*/ 150 h 150"/>
                <a:gd name="T36" fmla="*/ 0 w 94"/>
                <a:gd name="T37" fmla="*/ 106 h 150"/>
                <a:gd name="T38" fmla="*/ 1 w 94"/>
                <a:gd name="T39" fmla="*/ 99 h 150"/>
                <a:gd name="T40" fmla="*/ 24 w 94"/>
                <a:gd name="T41" fmla="*/ 99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50">
                  <a:moveTo>
                    <a:pt x="24" y="99"/>
                  </a:moveTo>
                  <a:cubicBezTo>
                    <a:pt x="24" y="100"/>
                    <a:pt x="24" y="102"/>
                    <a:pt x="24" y="104"/>
                  </a:cubicBezTo>
                  <a:cubicBezTo>
                    <a:pt x="24" y="117"/>
                    <a:pt x="29" y="129"/>
                    <a:pt x="47" y="129"/>
                  </a:cubicBezTo>
                  <a:cubicBezTo>
                    <a:pt x="62" y="129"/>
                    <a:pt x="69" y="121"/>
                    <a:pt x="69" y="110"/>
                  </a:cubicBezTo>
                  <a:cubicBezTo>
                    <a:pt x="69" y="99"/>
                    <a:pt x="65" y="93"/>
                    <a:pt x="54" y="89"/>
                  </a:cubicBezTo>
                  <a:cubicBezTo>
                    <a:pt x="31" y="80"/>
                    <a:pt x="31" y="80"/>
                    <a:pt x="31" y="80"/>
                  </a:cubicBezTo>
                  <a:cubicBezTo>
                    <a:pt x="14" y="74"/>
                    <a:pt x="2" y="64"/>
                    <a:pt x="2" y="41"/>
                  </a:cubicBezTo>
                  <a:cubicBezTo>
                    <a:pt x="2" y="17"/>
                    <a:pt x="18" y="0"/>
                    <a:pt x="47" y="0"/>
                  </a:cubicBezTo>
                  <a:cubicBezTo>
                    <a:pt x="84" y="0"/>
                    <a:pt x="91" y="25"/>
                    <a:pt x="91" y="40"/>
                  </a:cubicBezTo>
                  <a:cubicBezTo>
                    <a:pt x="91" y="42"/>
                    <a:pt x="91" y="45"/>
                    <a:pt x="90" y="47"/>
                  </a:cubicBezTo>
                  <a:cubicBezTo>
                    <a:pt x="67" y="48"/>
                    <a:pt x="67" y="48"/>
                    <a:pt x="67" y="48"/>
                  </a:cubicBezTo>
                  <a:cubicBezTo>
                    <a:pt x="67" y="46"/>
                    <a:pt x="67" y="44"/>
                    <a:pt x="67" y="43"/>
                  </a:cubicBezTo>
                  <a:cubicBezTo>
                    <a:pt x="67" y="31"/>
                    <a:pt x="63" y="21"/>
                    <a:pt x="47" y="21"/>
                  </a:cubicBezTo>
                  <a:cubicBezTo>
                    <a:pt x="32" y="21"/>
                    <a:pt x="26" y="29"/>
                    <a:pt x="26" y="40"/>
                  </a:cubicBezTo>
                  <a:cubicBezTo>
                    <a:pt x="26" y="52"/>
                    <a:pt x="32" y="57"/>
                    <a:pt x="41" y="60"/>
                  </a:cubicBezTo>
                  <a:cubicBezTo>
                    <a:pt x="65" y="69"/>
                    <a:pt x="65" y="69"/>
                    <a:pt x="65" y="69"/>
                  </a:cubicBezTo>
                  <a:cubicBezTo>
                    <a:pt x="83" y="76"/>
                    <a:pt x="94" y="87"/>
                    <a:pt x="94" y="108"/>
                  </a:cubicBezTo>
                  <a:cubicBezTo>
                    <a:pt x="94" y="133"/>
                    <a:pt x="78" y="150"/>
                    <a:pt x="46" y="150"/>
                  </a:cubicBezTo>
                  <a:cubicBezTo>
                    <a:pt x="6" y="150"/>
                    <a:pt x="0" y="123"/>
                    <a:pt x="0" y="106"/>
                  </a:cubicBezTo>
                  <a:cubicBezTo>
                    <a:pt x="0" y="104"/>
                    <a:pt x="0" y="102"/>
                    <a:pt x="1" y="99"/>
                  </a:cubicBezTo>
                  <a:lnTo>
                    <a:pt x="24" y="9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50" name="Line 26">
              <a:extLst>
                <a:ext uri="{FF2B5EF4-FFF2-40B4-BE49-F238E27FC236}">
                  <a16:creationId xmlns:a16="http://schemas.microsoft.com/office/drawing/2014/main" id="{50049BF7-8BB5-79CD-67D6-5BE9782E5705}"/>
                </a:ext>
              </a:extLst>
            </p:cNvPr>
            <p:cNvSpPr>
              <a:spLocks noChangeShapeType="1"/>
            </p:cNvSpPr>
            <p:nvPr userDrawn="1"/>
          </p:nvSpPr>
          <p:spPr bwMode="auto">
            <a:xfrm>
              <a:off x="2862263" y="2233613"/>
              <a:ext cx="5919787" cy="0"/>
            </a:xfrm>
            <a:prstGeom prst="line">
              <a:avLst/>
            </a:prstGeom>
            <a:noFill/>
            <a:ln w="190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r>
                <a:rPr lang="en-GB"/>
                <a:t> </a:t>
              </a:r>
              <a:endParaRPr lang="ar-SA"/>
            </a:p>
          </p:txBody>
        </p:sp>
        <p:sp>
          <p:nvSpPr>
            <p:cNvPr id="51" name="Line 27">
              <a:extLst>
                <a:ext uri="{FF2B5EF4-FFF2-40B4-BE49-F238E27FC236}">
                  <a16:creationId xmlns:a16="http://schemas.microsoft.com/office/drawing/2014/main" id="{AF1B7649-24BD-FC20-4002-30F99C576E7E}"/>
                </a:ext>
              </a:extLst>
            </p:cNvPr>
            <p:cNvSpPr>
              <a:spLocks noChangeShapeType="1"/>
            </p:cNvSpPr>
            <p:nvPr userDrawn="1"/>
          </p:nvSpPr>
          <p:spPr bwMode="auto">
            <a:xfrm>
              <a:off x="5784850" y="180976"/>
              <a:ext cx="0" cy="2052638"/>
            </a:xfrm>
            <a:prstGeom prst="line">
              <a:avLst/>
            </a:prstGeom>
            <a:noFill/>
            <a:ln w="190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ar-SA"/>
            </a:p>
          </p:txBody>
        </p:sp>
        <p:sp>
          <p:nvSpPr>
            <p:cNvPr id="52" name="Line 29">
              <a:extLst>
                <a:ext uri="{FF2B5EF4-FFF2-40B4-BE49-F238E27FC236}">
                  <a16:creationId xmlns:a16="http://schemas.microsoft.com/office/drawing/2014/main" id="{D0E51BF0-A848-6B99-A1F7-AFF3F5A9DE3C}"/>
                </a:ext>
              </a:extLst>
            </p:cNvPr>
            <p:cNvSpPr>
              <a:spLocks noChangeShapeType="1"/>
            </p:cNvSpPr>
            <p:nvPr userDrawn="1"/>
          </p:nvSpPr>
          <p:spPr bwMode="auto">
            <a:xfrm>
              <a:off x="2857500" y="4176713"/>
              <a:ext cx="5924550" cy="0"/>
            </a:xfrm>
            <a:prstGeom prst="line">
              <a:avLst/>
            </a:prstGeom>
            <a:noFill/>
            <a:ln w="190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ar-SA"/>
            </a:p>
          </p:txBody>
        </p:sp>
      </p:grpSp>
    </p:spTree>
    <p:extLst>
      <p:ext uri="{BB962C8B-B14F-4D97-AF65-F5344CB8AC3E}">
        <p14:creationId xmlns:p14="http://schemas.microsoft.com/office/powerpoint/2010/main" val="3276284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18AB1-DD1F-B1E0-ECA5-A98D9B637BEC}"/>
              </a:ext>
            </a:extLst>
          </p:cNvPr>
          <p:cNvSpPr>
            <a:spLocks noGrp="1"/>
          </p:cNvSpPr>
          <p:nvPr>
            <p:ph type="title"/>
          </p:nvPr>
        </p:nvSpPr>
        <p:spPr/>
        <p:txBody>
          <a:bodyPr/>
          <a:lstStyle>
            <a:lvl1pPr>
              <a:defRPr/>
            </a:lvl1pPr>
          </a:lstStyle>
          <a:p>
            <a:r>
              <a:rPr lang="en-GB"/>
              <a:t>Click to edit Master title style</a:t>
            </a:r>
          </a:p>
        </p:txBody>
      </p:sp>
      <p:sp>
        <p:nvSpPr>
          <p:cNvPr id="3" name="Content Placeholder 2">
            <a:extLst>
              <a:ext uri="{FF2B5EF4-FFF2-40B4-BE49-F238E27FC236}">
                <a16:creationId xmlns:a16="http://schemas.microsoft.com/office/drawing/2014/main" id="{27B18FDB-EF0B-9F7B-2EE6-D8C0511D657B}"/>
              </a:ext>
            </a:extLst>
          </p:cNvPr>
          <p:cNvSpPr>
            <a:spLocks noGrp="1"/>
          </p:cNvSpPr>
          <p:nvPr>
            <p:ph sz="half" idx="1"/>
          </p:nvPr>
        </p:nvSpPr>
        <p:spPr>
          <a:xfrm>
            <a:off x="568325" y="1979613"/>
            <a:ext cx="5102225" cy="409416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42E055E5-6BDF-87CF-3102-A76BE747142B}"/>
              </a:ext>
            </a:extLst>
          </p:cNvPr>
          <p:cNvSpPr>
            <a:spLocks noGrp="1"/>
          </p:cNvSpPr>
          <p:nvPr>
            <p:ph sz="half" idx="2"/>
          </p:nvPr>
        </p:nvSpPr>
        <p:spPr>
          <a:xfrm>
            <a:off x="6238874" y="1979612"/>
            <a:ext cx="5102225" cy="409416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8AE17FDA-5DBE-EA76-DFB7-0EE62979B8C9}"/>
              </a:ext>
            </a:extLst>
          </p:cNvPr>
          <p:cNvSpPr>
            <a:spLocks noGrp="1"/>
          </p:cNvSpPr>
          <p:nvPr>
            <p:ph type="dt" sz="half" idx="10"/>
          </p:nvPr>
        </p:nvSpPr>
        <p:spPr/>
        <p:txBody>
          <a:bodyPr/>
          <a:lstStyle/>
          <a:p>
            <a:fld id="{9F344E02-14C5-4FE1-9200-059F79757E25}" type="datetime1">
              <a:rPr lang="en-GB" smtClean="0"/>
              <a:t>09/05/2024</a:t>
            </a:fld>
            <a:endParaRPr lang="en-GB"/>
          </a:p>
        </p:txBody>
      </p:sp>
      <p:sp>
        <p:nvSpPr>
          <p:cNvPr id="6" name="Footer Placeholder 5">
            <a:extLst>
              <a:ext uri="{FF2B5EF4-FFF2-40B4-BE49-F238E27FC236}">
                <a16:creationId xmlns:a16="http://schemas.microsoft.com/office/drawing/2014/main" id="{203916C8-3C88-EB69-C4B9-DA3F5B09F7F4}"/>
              </a:ext>
            </a:extLst>
          </p:cNvPr>
          <p:cNvSpPr>
            <a:spLocks noGrp="1"/>
          </p:cNvSpPr>
          <p:nvPr>
            <p:ph type="ftr" sz="quarter" idx="11"/>
          </p:nvPr>
        </p:nvSpPr>
        <p:spPr/>
        <p:txBody>
          <a:bodyPr/>
          <a:lstStyle/>
          <a:p>
            <a:r>
              <a:rPr lang="en-GB"/>
              <a:t>Archives Live: D-Day</a:t>
            </a:r>
          </a:p>
        </p:txBody>
      </p:sp>
      <p:sp>
        <p:nvSpPr>
          <p:cNvPr id="7" name="Slide Number Placeholder 6">
            <a:extLst>
              <a:ext uri="{FF2B5EF4-FFF2-40B4-BE49-F238E27FC236}">
                <a16:creationId xmlns:a16="http://schemas.microsoft.com/office/drawing/2014/main" id="{B4871370-B10E-0FDA-4BBD-9C03664D2A6B}"/>
              </a:ext>
            </a:extLst>
          </p:cNvPr>
          <p:cNvSpPr>
            <a:spLocks noGrp="1"/>
          </p:cNvSpPr>
          <p:nvPr>
            <p:ph type="sldNum" sz="quarter" idx="12"/>
          </p:nvPr>
        </p:nvSpPr>
        <p:spPr>
          <a:xfrm>
            <a:off x="11084719" y="6271316"/>
            <a:ext cx="520344" cy="299925"/>
          </a:xfrm>
          <a:prstGeom prst="rect">
            <a:avLst/>
          </a:prstGeom>
        </p:spPr>
        <p:txBody>
          <a:bodyPr/>
          <a:lstStyle/>
          <a:p>
            <a:fld id="{255DAFDF-2EF6-44FB-8AA4-C1E9B7563AAC}" type="slidenum">
              <a:rPr lang="en-GB" smtClean="0"/>
              <a:t>‹#›</a:t>
            </a:fld>
            <a:endParaRPr lang="en-GB"/>
          </a:p>
        </p:txBody>
      </p:sp>
      <p:sp>
        <p:nvSpPr>
          <p:cNvPr id="8" name="Rectangle 7">
            <a:extLst>
              <a:ext uri="{FF2B5EF4-FFF2-40B4-BE49-F238E27FC236}">
                <a16:creationId xmlns:a16="http://schemas.microsoft.com/office/drawing/2014/main" id="{FB38BE68-C697-FF45-F002-6FEB944BE6E3}"/>
              </a:ext>
            </a:extLst>
          </p:cNvPr>
          <p:cNvSpPr/>
          <p:nvPr userDrawn="1"/>
        </p:nvSpPr>
        <p:spPr>
          <a:xfrm>
            <a:off x="284163" y="6289438"/>
            <a:ext cx="11623674" cy="284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9" name="Rectangle 8">
            <a:extLst>
              <a:ext uri="{FF2B5EF4-FFF2-40B4-BE49-F238E27FC236}">
                <a16:creationId xmlns:a16="http://schemas.microsoft.com/office/drawing/2014/main" id="{728F5CA6-F75B-5E9D-2D79-BC8DACC17DBC}"/>
              </a:ext>
            </a:extLst>
          </p:cNvPr>
          <p:cNvSpPr/>
          <p:nvPr userDrawn="1"/>
        </p:nvSpPr>
        <p:spPr>
          <a:xfrm>
            <a:off x="7654925" y="6289438"/>
            <a:ext cx="3402013" cy="284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Tree>
    <p:extLst>
      <p:ext uri="{BB962C8B-B14F-4D97-AF65-F5344CB8AC3E}">
        <p14:creationId xmlns:p14="http://schemas.microsoft.com/office/powerpoint/2010/main" val="39495412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18AB1-DD1F-B1E0-ECA5-A98D9B637BEC}"/>
              </a:ext>
            </a:extLst>
          </p:cNvPr>
          <p:cNvSpPr>
            <a:spLocks noGrp="1"/>
          </p:cNvSpPr>
          <p:nvPr>
            <p:ph type="title"/>
          </p:nvPr>
        </p:nvSpPr>
        <p:spPr/>
        <p:txBody>
          <a:bodyPr/>
          <a:lstStyle>
            <a:lvl1pPr>
              <a:defRPr/>
            </a:lvl1pPr>
          </a:lstStyle>
          <a:p>
            <a:r>
              <a:rPr lang="en-GB"/>
              <a:t>Click to edit Master title style</a:t>
            </a:r>
          </a:p>
        </p:txBody>
      </p:sp>
      <p:sp>
        <p:nvSpPr>
          <p:cNvPr id="3" name="Content Placeholder 2">
            <a:extLst>
              <a:ext uri="{FF2B5EF4-FFF2-40B4-BE49-F238E27FC236}">
                <a16:creationId xmlns:a16="http://schemas.microsoft.com/office/drawing/2014/main" id="{27B18FDB-EF0B-9F7B-2EE6-D8C0511D657B}"/>
              </a:ext>
            </a:extLst>
          </p:cNvPr>
          <p:cNvSpPr>
            <a:spLocks noGrp="1"/>
          </p:cNvSpPr>
          <p:nvPr>
            <p:ph sz="half" idx="1"/>
          </p:nvPr>
        </p:nvSpPr>
        <p:spPr>
          <a:xfrm>
            <a:off x="568325" y="1979613"/>
            <a:ext cx="5102225" cy="409416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8AE17FDA-5DBE-EA76-DFB7-0EE62979B8C9}"/>
              </a:ext>
            </a:extLst>
          </p:cNvPr>
          <p:cNvSpPr>
            <a:spLocks noGrp="1"/>
          </p:cNvSpPr>
          <p:nvPr>
            <p:ph type="dt" sz="half" idx="10"/>
          </p:nvPr>
        </p:nvSpPr>
        <p:spPr/>
        <p:txBody>
          <a:bodyPr/>
          <a:lstStyle/>
          <a:p>
            <a:fld id="{41A296C8-8FED-4424-BB78-B3E667B17E8E}" type="datetime1">
              <a:rPr lang="en-GB" smtClean="0"/>
              <a:t>09/05/2024</a:t>
            </a:fld>
            <a:endParaRPr lang="en-GB"/>
          </a:p>
        </p:txBody>
      </p:sp>
      <p:sp>
        <p:nvSpPr>
          <p:cNvPr id="6" name="Footer Placeholder 5">
            <a:extLst>
              <a:ext uri="{FF2B5EF4-FFF2-40B4-BE49-F238E27FC236}">
                <a16:creationId xmlns:a16="http://schemas.microsoft.com/office/drawing/2014/main" id="{203916C8-3C88-EB69-C4B9-DA3F5B09F7F4}"/>
              </a:ext>
            </a:extLst>
          </p:cNvPr>
          <p:cNvSpPr>
            <a:spLocks noGrp="1"/>
          </p:cNvSpPr>
          <p:nvPr>
            <p:ph type="ftr" sz="quarter" idx="11"/>
          </p:nvPr>
        </p:nvSpPr>
        <p:spPr/>
        <p:txBody>
          <a:bodyPr/>
          <a:lstStyle/>
          <a:p>
            <a:r>
              <a:rPr lang="en-GB"/>
              <a:t>Archives Live: D-Day</a:t>
            </a:r>
          </a:p>
        </p:txBody>
      </p:sp>
      <p:sp>
        <p:nvSpPr>
          <p:cNvPr id="7" name="Slide Number Placeholder 6">
            <a:extLst>
              <a:ext uri="{FF2B5EF4-FFF2-40B4-BE49-F238E27FC236}">
                <a16:creationId xmlns:a16="http://schemas.microsoft.com/office/drawing/2014/main" id="{B4871370-B10E-0FDA-4BBD-9C03664D2A6B}"/>
              </a:ext>
            </a:extLst>
          </p:cNvPr>
          <p:cNvSpPr>
            <a:spLocks noGrp="1"/>
          </p:cNvSpPr>
          <p:nvPr>
            <p:ph type="sldNum" sz="quarter" idx="12"/>
          </p:nvPr>
        </p:nvSpPr>
        <p:spPr>
          <a:xfrm>
            <a:off x="11084719" y="6271316"/>
            <a:ext cx="520344" cy="299925"/>
          </a:xfrm>
          <a:prstGeom prst="rect">
            <a:avLst/>
          </a:prstGeom>
        </p:spPr>
        <p:txBody>
          <a:bodyPr/>
          <a:lstStyle/>
          <a:p>
            <a:fld id="{255DAFDF-2EF6-44FB-8AA4-C1E9B7563AAC}" type="slidenum">
              <a:rPr lang="en-GB" smtClean="0"/>
              <a:t>‹#›</a:t>
            </a:fld>
            <a:endParaRPr lang="en-GB"/>
          </a:p>
        </p:txBody>
      </p:sp>
      <p:sp>
        <p:nvSpPr>
          <p:cNvPr id="8" name="Rectangle 7">
            <a:extLst>
              <a:ext uri="{FF2B5EF4-FFF2-40B4-BE49-F238E27FC236}">
                <a16:creationId xmlns:a16="http://schemas.microsoft.com/office/drawing/2014/main" id="{FB38BE68-C697-FF45-F002-6FEB944BE6E3}"/>
              </a:ext>
            </a:extLst>
          </p:cNvPr>
          <p:cNvSpPr/>
          <p:nvPr userDrawn="1"/>
        </p:nvSpPr>
        <p:spPr>
          <a:xfrm>
            <a:off x="284163" y="6289438"/>
            <a:ext cx="11623674" cy="284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9" name="Rectangle 8">
            <a:extLst>
              <a:ext uri="{FF2B5EF4-FFF2-40B4-BE49-F238E27FC236}">
                <a16:creationId xmlns:a16="http://schemas.microsoft.com/office/drawing/2014/main" id="{728F5CA6-F75B-5E9D-2D79-BC8DACC17DBC}"/>
              </a:ext>
            </a:extLst>
          </p:cNvPr>
          <p:cNvSpPr/>
          <p:nvPr userDrawn="1"/>
        </p:nvSpPr>
        <p:spPr>
          <a:xfrm>
            <a:off x="7654925" y="6289438"/>
            <a:ext cx="3402013" cy="284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11" name="Picture Placeholder 10">
            <a:extLst>
              <a:ext uri="{FF2B5EF4-FFF2-40B4-BE49-F238E27FC236}">
                <a16:creationId xmlns:a16="http://schemas.microsoft.com/office/drawing/2014/main" id="{B8B86A9F-A058-3104-AFD3-5291473D53DC}"/>
              </a:ext>
            </a:extLst>
          </p:cNvPr>
          <p:cNvSpPr>
            <a:spLocks noGrp="1"/>
          </p:cNvSpPr>
          <p:nvPr>
            <p:ph type="pic" sz="quarter" idx="13"/>
          </p:nvPr>
        </p:nvSpPr>
        <p:spPr>
          <a:xfrm>
            <a:off x="6237288" y="1979613"/>
            <a:ext cx="5670550" cy="4094162"/>
          </a:xfrm>
          <a:solidFill>
            <a:schemeClr val="bg1">
              <a:lumMod val="85000"/>
            </a:schemeClr>
          </a:solidFill>
          <a:ln w="19050">
            <a:solidFill>
              <a:schemeClr val="tx1"/>
            </a:solidFill>
            <a:miter lim="800000"/>
          </a:ln>
        </p:spPr>
        <p:txBody>
          <a:bodyPr/>
          <a:lstStyle/>
          <a:p>
            <a:r>
              <a:rPr lang="en-GB"/>
              <a:t>Click icon to add picture</a:t>
            </a:r>
            <a:endParaRPr lang="ar-SA"/>
          </a:p>
        </p:txBody>
      </p:sp>
    </p:spTree>
    <p:extLst>
      <p:ext uri="{BB962C8B-B14F-4D97-AF65-F5344CB8AC3E}">
        <p14:creationId xmlns:p14="http://schemas.microsoft.com/office/powerpoint/2010/main" val="28786996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with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18AB1-DD1F-B1E0-ECA5-A98D9B637BEC}"/>
              </a:ext>
            </a:extLst>
          </p:cNvPr>
          <p:cNvSpPr>
            <a:spLocks noGrp="1"/>
          </p:cNvSpPr>
          <p:nvPr>
            <p:ph type="title"/>
          </p:nvPr>
        </p:nvSpPr>
        <p:spPr/>
        <p:txBody>
          <a:bodyPr/>
          <a:lstStyle>
            <a:lvl1pPr>
              <a:defRPr/>
            </a:lvl1pPr>
          </a:lstStyle>
          <a:p>
            <a:r>
              <a:rPr lang="en-GB"/>
              <a:t>Click to edit Master title style</a:t>
            </a:r>
          </a:p>
        </p:txBody>
      </p:sp>
      <p:sp>
        <p:nvSpPr>
          <p:cNvPr id="3" name="Content Placeholder 2">
            <a:extLst>
              <a:ext uri="{FF2B5EF4-FFF2-40B4-BE49-F238E27FC236}">
                <a16:creationId xmlns:a16="http://schemas.microsoft.com/office/drawing/2014/main" id="{27B18FDB-EF0B-9F7B-2EE6-D8C0511D657B}"/>
              </a:ext>
            </a:extLst>
          </p:cNvPr>
          <p:cNvSpPr>
            <a:spLocks noGrp="1"/>
          </p:cNvSpPr>
          <p:nvPr>
            <p:ph sz="half" idx="1"/>
          </p:nvPr>
        </p:nvSpPr>
        <p:spPr>
          <a:xfrm>
            <a:off x="568325" y="1979613"/>
            <a:ext cx="5102225" cy="409416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8AE17FDA-5DBE-EA76-DFB7-0EE62979B8C9}"/>
              </a:ext>
            </a:extLst>
          </p:cNvPr>
          <p:cNvSpPr>
            <a:spLocks noGrp="1"/>
          </p:cNvSpPr>
          <p:nvPr>
            <p:ph type="dt" sz="half" idx="10"/>
          </p:nvPr>
        </p:nvSpPr>
        <p:spPr/>
        <p:txBody>
          <a:bodyPr/>
          <a:lstStyle/>
          <a:p>
            <a:fld id="{71B5FFBF-9D56-4CB6-B609-8536E49788F2}" type="datetime1">
              <a:rPr lang="en-GB" smtClean="0"/>
              <a:t>09/05/2024</a:t>
            </a:fld>
            <a:endParaRPr lang="en-GB"/>
          </a:p>
        </p:txBody>
      </p:sp>
      <p:sp>
        <p:nvSpPr>
          <p:cNvPr id="6" name="Footer Placeholder 5">
            <a:extLst>
              <a:ext uri="{FF2B5EF4-FFF2-40B4-BE49-F238E27FC236}">
                <a16:creationId xmlns:a16="http://schemas.microsoft.com/office/drawing/2014/main" id="{203916C8-3C88-EB69-C4B9-DA3F5B09F7F4}"/>
              </a:ext>
            </a:extLst>
          </p:cNvPr>
          <p:cNvSpPr>
            <a:spLocks noGrp="1"/>
          </p:cNvSpPr>
          <p:nvPr>
            <p:ph type="ftr" sz="quarter" idx="11"/>
          </p:nvPr>
        </p:nvSpPr>
        <p:spPr/>
        <p:txBody>
          <a:bodyPr/>
          <a:lstStyle/>
          <a:p>
            <a:r>
              <a:rPr lang="en-GB"/>
              <a:t>Archives Live: D-Day</a:t>
            </a:r>
          </a:p>
        </p:txBody>
      </p:sp>
      <p:sp>
        <p:nvSpPr>
          <p:cNvPr id="7" name="Slide Number Placeholder 6">
            <a:extLst>
              <a:ext uri="{FF2B5EF4-FFF2-40B4-BE49-F238E27FC236}">
                <a16:creationId xmlns:a16="http://schemas.microsoft.com/office/drawing/2014/main" id="{B4871370-B10E-0FDA-4BBD-9C03664D2A6B}"/>
              </a:ext>
            </a:extLst>
          </p:cNvPr>
          <p:cNvSpPr>
            <a:spLocks noGrp="1"/>
          </p:cNvSpPr>
          <p:nvPr>
            <p:ph type="sldNum" sz="quarter" idx="12"/>
          </p:nvPr>
        </p:nvSpPr>
        <p:spPr>
          <a:xfrm>
            <a:off x="11084719" y="6271316"/>
            <a:ext cx="520344" cy="299925"/>
          </a:xfrm>
          <a:prstGeom prst="rect">
            <a:avLst/>
          </a:prstGeom>
        </p:spPr>
        <p:txBody>
          <a:bodyPr/>
          <a:lstStyle/>
          <a:p>
            <a:fld id="{255DAFDF-2EF6-44FB-8AA4-C1E9B7563AAC}" type="slidenum">
              <a:rPr lang="en-GB" smtClean="0"/>
              <a:t>‹#›</a:t>
            </a:fld>
            <a:endParaRPr lang="en-GB"/>
          </a:p>
        </p:txBody>
      </p:sp>
      <p:sp>
        <p:nvSpPr>
          <p:cNvPr id="8" name="Rectangle 7">
            <a:extLst>
              <a:ext uri="{FF2B5EF4-FFF2-40B4-BE49-F238E27FC236}">
                <a16:creationId xmlns:a16="http://schemas.microsoft.com/office/drawing/2014/main" id="{FB38BE68-C697-FF45-F002-6FEB944BE6E3}"/>
              </a:ext>
            </a:extLst>
          </p:cNvPr>
          <p:cNvSpPr/>
          <p:nvPr userDrawn="1"/>
        </p:nvSpPr>
        <p:spPr>
          <a:xfrm>
            <a:off x="284163" y="6289438"/>
            <a:ext cx="11623674" cy="284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9" name="Rectangle 8">
            <a:extLst>
              <a:ext uri="{FF2B5EF4-FFF2-40B4-BE49-F238E27FC236}">
                <a16:creationId xmlns:a16="http://schemas.microsoft.com/office/drawing/2014/main" id="{728F5CA6-F75B-5E9D-2D79-BC8DACC17DBC}"/>
              </a:ext>
            </a:extLst>
          </p:cNvPr>
          <p:cNvSpPr/>
          <p:nvPr userDrawn="1"/>
        </p:nvSpPr>
        <p:spPr>
          <a:xfrm>
            <a:off x="7654925" y="6289438"/>
            <a:ext cx="3402013" cy="284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4" name="Picture Placeholder 10">
            <a:extLst>
              <a:ext uri="{FF2B5EF4-FFF2-40B4-BE49-F238E27FC236}">
                <a16:creationId xmlns:a16="http://schemas.microsoft.com/office/drawing/2014/main" id="{3DDFB5E0-2DFC-4B2E-965B-B4BCD8298DF1}"/>
              </a:ext>
            </a:extLst>
          </p:cNvPr>
          <p:cNvSpPr>
            <a:spLocks noGrp="1"/>
          </p:cNvSpPr>
          <p:nvPr>
            <p:ph type="pic" sz="quarter" idx="14"/>
          </p:nvPr>
        </p:nvSpPr>
        <p:spPr>
          <a:xfrm>
            <a:off x="9083299" y="4143374"/>
            <a:ext cx="2813825" cy="2134786"/>
          </a:xfrm>
          <a:solidFill>
            <a:schemeClr val="bg1">
              <a:lumMod val="85000"/>
            </a:schemeClr>
          </a:solidFill>
          <a:ln w="19050">
            <a:noFill/>
            <a:miter lim="800000"/>
          </a:ln>
        </p:spPr>
        <p:txBody>
          <a:bodyPr/>
          <a:lstStyle/>
          <a:p>
            <a:r>
              <a:rPr lang="en-GB"/>
              <a:t>Click icon to add picture</a:t>
            </a:r>
            <a:endParaRPr lang="ar-SA"/>
          </a:p>
        </p:txBody>
      </p:sp>
      <p:sp>
        <p:nvSpPr>
          <p:cNvPr id="14" name="Picture Placeholder 10">
            <a:extLst>
              <a:ext uri="{FF2B5EF4-FFF2-40B4-BE49-F238E27FC236}">
                <a16:creationId xmlns:a16="http://schemas.microsoft.com/office/drawing/2014/main" id="{6C431DFB-A461-5D03-7931-BF1121FF540B}"/>
              </a:ext>
            </a:extLst>
          </p:cNvPr>
          <p:cNvSpPr>
            <a:spLocks noGrp="1"/>
          </p:cNvSpPr>
          <p:nvPr>
            <p:ph type="pic" sz="quarter" idx="17"/>
          </p:nvPr>
        </p:nvSpPr>
        <p:spPr>
          <a:xfrm>
            <a:off x="6246806" y="4143374"/>
            <a:ext cx="2818613" cy="2134791"/>
          </a:xfrm>
          <a:solidFill>
            <a:schemeClr val="bg1">
              <a:lumMod val="85000"/>
            </a:schemeClr>
          </a:solidFill>
          <a:ln w="19050">
            <a:noFill/>
            <a:miter lim="800000"/>
          </a:ln>
        </p:spPr>
        <p:txBody>
          <a:bodyPr/>
          <a:lstStyle/>
          <a:p>
            <a:r>
              <a:rPr lang="en-GB"/>
              <a:t>Click icon to add picture</a:t>
            </a:r>
            <a:endParaRPr lang="ar-SA"/>
          </a:p>
        </p:txBody>
      </p:sp>
      <p:sp>
        <p:nvSpPr>
          <p:cNvPr id="15" name="Picture Placeholder 10">
            <a:extLst>
              <a:ext uri="{FF2B5EF4-FFF2-40B4-BE49-F238E27FC236}">
                <a16:creationId xmlns:a16="http://schemas.microsoft.com/office/drawing/2014/main" id="{DA7ED82C-9C67-005D-DB73-0988BD87924A}"/>
              </a:ext>
            </a:extLst>
          </p:cNvPr>
          <p:cNvSpPr>
            <a:spLocks noGrp="1"/>
          </p:cNvSpPr>
          <p:nvPr>
            <p:ph type="pic" sz="quarter" idx="18"/>
          </p:nvPr>
        </p:nvSpPr>
        <p:spPr>
          <a:xfrm>
            <a:off x="9079708" y="1984920"/>
            <a:ext cx="2819398" cy="2141651"/>
          </a:xfrm>
          <a:solidFill>
            <a:schemeClr val="bg1">
              <a:lumMod val="85000"/>
            </a:schemeClr>
          </a:solidFill>
          <a:ln w="19050">
            <a:noFill/>
            <a:miter lim="800000"/>
          </a:ln>
        </p:spPr>
        <p:txBody>
          <a:bodyPr/>
          <a:lstStyle/>
          <a:p>
            <a:r>
              <a:rPr lang="en-GB"/>
              <a:t>Click icon to add picture</a:t>
            </a:r>
            <a:endParaRPr lang="ar-SA"/>
          </a:p>
        </p:txBody>
      </p:sp>
      <p:sp>
        <p:nvSpPr>
          <p:cNvPr id="16" name="Picture Placeholder 10">
            <a:extLst>
              <a:ext uri="{FF2B5EF4-FFF2-40B4-BE49-F238E27FC236}">
                <a16:creationId xmlns:a16="http://schemas.microsoft.com/office/drawing/2014/main" id="{7BEFAB74-8401-ABED-7875-7BFBFA7F15C0}"/>
              </a:ext>
            </a:extLst>
          </p:cNvPr>
          <p:cNvSpPr>
            <a:spLocks noGrp="1"/>
          </p:cNvSpPr>
          <p:nvPr>
            <p:ph type="pic" sz="quarter" idx="19"/>
          </p:nvPr>
        </p:nvSpPr>
        <p:spPr>
          <a:xfrm>
            <a:off x="6246805" y="1990714"/>
            <a:ext cx="2818605" cy="2138373"/>
          </a:xfrm>
          <a:solidFill>
            <a:schemeClr val="bg1">
              <a:lumMod val="85000"/>
            </a:schemeClr>
          </a:solidFill>
          <a:ln w="19050">
            <a:noFill/>
            <a:miter lim="800000"/>
          </a:ln>
        </p:spPr>
        <p:txBody>
          <a:bodyPr/>
          <a:lstStyle/>
          <a:p>
            <a:r>
              <a:rPr lang="en-GB"/>
              <a:t>Click icon to add picture</a:t>
            </a:r>
            <a:endParaRPr lang="ar-SA"/>
          </a:p>
        </p:txBody>
      </p:sp>
      <p:sp>
        <p:nvSpPr>
          <p:cNvPr id="10" name="Rectangle 9">
            <a:extLst>
              <a:ext uri="{FF2B5EF4-FFF2-40B4-BE49-F238E27FC236}">
                <a16:creationId xmlns:a16="http://schemas.microsoft.com/office/drawing/2014/main" id="{F0D37044-1A25-7F23-2AE6-8F36F6AA0A74}"/>
              </a:ext>
            </a:extLst>
          </p:cNvPr>
          <p:cNvSpPr/>
          <p:nvPr userDrawn="1"/>
        </p:nvSpPr>
        <p:spPr>
          <a:xfrm>
            <a:off x="6237288" y="1979613"/>
            <a:ext cx="5670550" cy="430847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ar-SA" sz="1400" err="1">
              <a:solidFill>
                <a:schemeClr val="tx1"/>
              </a:solidFill>
            </a:endParaRPr>
          </a:p>
        </p:txBody>
      </p:sp>
      <p:cxnSp>
        <p:nvCxnSpPr>
          <p:cNvPr id="12" name="Straight Connector 11">
            <a:extLst>
              <a:ext uri="{FF2B5EF4-FFF2-40B4-BE49-F238E27FC236}">
                <a16:creationId xmlns:a16="http://schemas.microsoft.com/office/drawing/2014/main" id="{6136FB94-C62E-7176-5EDA-552E393D48B3}"/>
              </a:ext>
            </a:extLst>
          </p:cNvPr>
          <p:cNvCxnSpPr/>
          <p:nvPr userDrawn="1"/>
        </p:nvCxnSpPr>
        <p:spPr>
          <a:xfrm>
            <a:off x="6237288" y="4136503"/>
            <a:ext cx="565984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07EE593-0632-5488-E1FA-6EF4C641EF77}"/>
              </a:ext>
            </a:extLst>
          </p:cNvPr>
          <p:cNvCxnSpPr>
            <a:cxnSpLocks/>
            <a:stCxn id="10" idx="2"/>
          </p:cNvCxnSpPr>
          <p:nvPr userDrawn="1"/>
        </p:nvCxnSpPr>
        <p:spPr>
          <a:xfrm flipV="1">
            <a:off x="9072563" y="1979613"/>
            <a:ext cx="0" cy="4308474"/>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37680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745CD-6256-41A7-E67A-EF2EDF3D02C0}"/>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5BB6803-07B6-8079-63FE-F4B73515527E}"/>
              </a:ext>
            </a:extLst>
          </p:cNvPr>
          <p:cNvSpPr>
            <a:spLocks noGrp="1"/>
          </p:cNvSpPr>
          <p:nvPr>
            <p:ph type="dt" sz="half" idx="10"/>
          </p:nvPr>
        </p:nvSpPr>
        <p:spPr/>
        <p:txBody>
          <a:bodyPr/>
          <a:lstStyle/>
          <a:p>
            <a:fld id="{A2EC3567-F125-4567-94D8-55112BA81A1E}" type="datetime1">
              <a:rPr lang="en-GB" smtClean="0"/>
              <a:t>09/05/2024</a:t>
            </a:fld>
            <a:endParaRPr lang="en-GB"/>
          </a:p>
        </p:txBody>
      </p:sp>
      <p:sp>
        <p:nvSpPr>
          <p:cNvPr id="4" name="Footer Placeholder 3">
            <a:extLst>
              <a:ext uri="{FF2B5EF4-FFF2-40B4-BE49-F238E27FC236}">
                <a16:creationId xmlns:a16="http://schemas.microsoft.com/office/drawing/2014/main" id="{83CA35C4-D814-B397-CB71-57A6467BE415}"/>
              </a:ext>
            </a:extLst>
          </p:cNvPr>
          <p:cNvSpPr>
            <a:spLocks noGrp="1"/>
          </p:cNvSpPr>
          <p:nvPr>
            <p:ph type="ftr" sz="quarter" idx="11"/>
          </p:nvPr>
        </p:nvSpPr>
        <p:spPr/>
        <p:txBody>
          <a:bodyPr/>
          <a:lstStyle/>
          <a:p>
            <a:r>
              <a:rPr lang="en-GB"/>
              <a:t>Archives Live: D-Day</a:t>
            </a:r>
          </a:p>
        </p:txBody>
      </p:sp>
      <p:sp>
        <p:nvSpPr>
          <p:cNvPr id="5" name="Slide Number Placeholder 4">
            <a:extLst>
              <a:ext uri="{FF2B5EF4-FFF2-40B4-BE49-F238E27FC236}">
                <a16:creationId xmlns:a16="http://schemas.microsoft.com/office/drawing/2014/main" id="{842681B7-F071-B8D7-BF7A-19DBFB9AEF06}"/>
              </a:ext>
            </a:extLst>
          </p:cNvPr>
          <p:cNvSpPr>
            <a:spLocks noGrp="1"/>
          </p:cNvSpPr>
          <p:nvPr>
            <p:ph type="sldNum" sz="quarter" idx="12"/>
          </p:nvPr>
        </p:nvSpPr>
        <p:spPr>
          <a:xfrm>
            <a:off x="11084719" y="6271316"/>
            <a:ext cx="520344" cy="299925"/>
          </a:xfrm>
          <a:prstGeom prst="rect">
            <a:avLst/>
          </a:prstGeom>
        </p:spPr>
        <p:txBody>
          <a:bodyPr/>
          <a:lstStyle/>
          <a:p>
            <a:fld id="{255DAFDF-2EF6-44FB-8AA4-C1E9B7563AAC}" type="slidenum">
              <a:rPr lang="en-GB" smtClean="0"/>
              <a:t>‹#›</a:t>
            </a:fld>
            <a:endParaRPr lang="en-GB"/>
          </a:p>
        </p:txBody>
      </p:sp>
      <p:sp>
        <p:nvSpPr>
          <p:cNvPr id="6" name="Rectangle 5">
            <a:extLst>
              <a:ext uri="{FF2B5EF4-FFF2-40B4-BE49-F238E27FC236}">
                <a16:creationId xmlns:a16="http://schemas.microsoft.com/office/drawing/2014/main" id="{888181FC-45C0-3583-20F9-E7E02F757295}"/>
              </a:ext>
            </a:extLst>
          </p:cNvPr>
          <p:cNvSpPr/>
          <p:nvPr userDrawn="1"/>
        </p:nvSpPr>
        <p:spPr>
          <a:xfrm>
            <a:off x="284163" y="6289438"/>
            <a:ext cx="11623674" cy="284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7" name="Rectangle 6">
            <a:extLst>
              <a:ext uri="{FF2B5EF4-FFF2-40B4-BE49-F238E27FC236}">
                <a16:creationId xmlns:a16="http://schemas.microsoft.com/office/drawing/2014/main" id="{FDFB1CD1-28EA-6C68-B3FA-806759A41647}"/>
              </a:ext>
            </a:extLst>
          </p:cNvPr>
          <p:cNvSpPr/>
          <p:nvPr userDrawn="1"/>
        </p:nvSpPr>
        <p:spPr>
          <a:xfrm>
            <a:off x="7654925" y="6289438"/>
            <a:ext cx="3402013" cy="284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Tree>
    <p:extLst>
      <p:ext uri="{BB962C8B-B14F-4D97-AF65-F5344CB8AC3E}">
        <p14:creationId xmlns:p14="http://schemas.microsoft.com/office/powerpoint/2010/main" val="2076246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B7A8E4-96B6-6241-B76F-EBA6D814ABAB}"/>
              </a:ext>
            </a:extLst>
          </p:cNvPr>
          <p:cNvSpPr>
            <a:spLocks noGrp="1"/>
          </p:cNvSpPr>
          <p:nvPr>
            <p:ph type="dt" sz="half" idx="10"/>
          </p:nvPr>
        </p:nvSpPr>
        <p:spPr/>
        <p:txBody>
          <a:bodyPr/>
          <a:lstStyle/>
          <a:p>
            <a:fld id="{C0E1D4CF-764D-4D9C-96FB-593284399082}" type="datetime1">
              <a:rPr lang="en-GB" smtClean="0"/>
              <a:t>09/05/2024</a:t>
            </a:fld>
            <a:endParaRPr lang="en-GB"/>
          </a:p>
        </p:txBody>
      </p:sp>
      <p:sp>
        <p:nvSpPr>
          <p:cNvPr id="3" name="Footer Placeholder 2">
            <a:extLst>
              <a:ext uri="{FF2B5EF4-FFF2-40B4-BE49-F238E27FC236}">
                <a16:creationId xmlns:a16="http://schemas.microsoft.com/office/drawing/2014/main" id="{2DC0E854-5BE6-1BFE-FC5C-06632F373997}"/>
              </a:ext>
            </a:extLst>
          </p:cNvPr>
          <p:cNvSpPr>
            <a:spLocks noGrp="1"/>
          </p:cNvSpPr>
          <p:nvPr>
            <p:ph type="ftr" sz="quarter" idx="11"/>
          </p:nvPr>
        </p:nvSpPr>
        <p:spPr/>
        <p:txBody>
          <a:bodyPr/>
          <a:lstStyle/>
          <a:p>
            <a:r>
              <a:rPr lang="en-GB"/>
              <a:t>Archives Live: D-Day</a:t>
            </a:r>
          </a:p>
        </p:txBody>
      </p:sp>
      <p:sp>
        <p:nvSpPr>
          <p:cNvPr id="4" name="Slide Number Placeholder 3">
            <a:extLst>
              <a:ext uri="{FF2B5EF4-FFF2-40B4-BE49-F238E27FC236}">
                <a16:creationId xmlns:a16="http://schemas.microsoft.com/office/drawing/2014/main" id="{ACE64029-FBD4-433D-983D-AD7838B426AC}"/>
              </a:ext>
            </a:extLst>
          </p:cNvPr>
          <p:cNvSpPr>
            <a:spLocks noGrp="1"/>
          </p:cNvSpPr>
          <p:nvPr>
            <p:ph type="sldNum" sz="quarter" idx="12"/>
          </p:nvPr>
        </p:nvSpPr>
        <p:spPr>
          <a:xfrm>
            <a:off x="11084719" y="6271316"/>
            <a:ext cx="520344" cy="299925"/>
          </a:xfrm>
          <a:prstGeom prst="rect">
            <a:avLst/>
          </a:prstGeom>
        </p:spPr>
        <p:txBody>
          <a:bodyPr/>
          <a:lstStyle/>
          <a:p>
            <a:fld id="{255DAFDF-2EF6-44FB-8AA4-C1E9B7563AAC}" type="slidenum">
              <a:rPr lang="en-GB" smtClean="0"/>
              <a:t>‹#›</a:t>
            </a:fld>
            <a:endParaRPr lang="en-GB"/>
          </a:p>
        </p:txBody>
      </p:sp>
      <p:sp>
        <p:nvSpPr>
          <p:cNvPr id="5" name="Rectangle 4">
            <a:extLst>
              <a:ext uri="{FF2B5EF4-FFF2-40B4-BE49-F238E27FC236}">
                <a16:creationId xmlns:a16="http://schemas.microsoft.com/office/drawing/2014/main" id="{A03D6DC5-1A1B-1CB9-66E4-95AE77391F58}"/>
              </a:ext>
            </a:extLst>
          </p:cNvPr>
          <p:cNvSpPr/>
          <p:nvPr userDrawn="1"/>
        </p:nvSpPr>
        <p:spPr>
          <a:xfrm>
            <a:off x="284163" y="6289438"/>
            <a:ext cx="11623674" cy="284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6" name="Rectangle 5">
            <a:extLst>
              <a:ext uri="{FF2B5EF4-FFF2-40B4-BE49-F238E27FC236}">
                <a16:creationId xmlns:a16="http://schemas.microsoft.com/office/drawing/2014/main" id="{BF5578B3-6385-4DCC-1239-3F66F3DF4385}"/>
              </a:ext>
            </a:extLst>
          </p:cNvPr>
          <p:cNvSpPr/>
          <p:nvPr userDrawn="1"/>
        </p:nvSpPr>
        <p:spPr>
          <a:xfrm>
            <a:off x="7654925" y="6289438"/>
            <a:ext cx="3402013" cy="284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Tree>
    <p:extLst>
      <p:ext uri="{BB962C8B-B14F-4D97-AF65-F5344CB8AC3E}">
        <p14:creationId xmlns:p14="http://schemas.microsoft.com/office/powerpoint/2010/main" val="2001299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0E53A-EE10-B927-7EBC-DEFB0AD84C4F}"/>
              </a:ext>
            </a:extLst>
          </p:cNvPr>
          <p:cNvSpPr>
            <a:spLocks noGrp="1"/>
          </p:cNvSpPr>
          <p:nvPr>
            <p:ph type="title"/>
          </p:nvPr>
        </p:nvSpPr>
        <p:spPr>
          <a:xfrm>
            <a:off x="2268538" y="1988624"/>
            <a:ext cx="9639300" cy="1752103"/>
          </a:xfrm>
        </p:spPr>
        <p:txBody>
          <a:bodyPr anchor="ctr" anchorCtr="0"/>
          <a:lstStyle>
            <a:lvl1pPr>
              <a:defRPr sz="8000">
                <a:solidFill>
                  <a:schemeClr val="tx1"/>
                </a:solidFill>
              </a:defRPr>
            </a:lvl1pPr>
          </a:lstStyle>
          <a:p>
            <a:r>
              <a:rPr lang="en-GB"/>
              <a:t>Click to edit Master title style</a:t>
            </a:r>
          </a:p>
        </p:txBody>
      </p:sp>
      <p:sp>
        <p:nvSpPr>
          <p:cNvPr id="3" name="Text Placeholder 2">
            <a:extLst>
              <a:ext uri="{FF2B5EF4-FFF2-40B4-BE49-F238E27FC236}">
                <a16:creationId xmlns:a16="http://schemas.microsoft.com/office/drawing/2014/main" id="{40676A5D-DF62-4168-36D0-117351E6A37E}"/>
              </a:ext>
            </a:extLst>
          </p:cNvPr>
          <p:cNvSpPr>
            <a:spLocks noGrp="1"/>
          </p:cNvSpPr>
          <p:nvPr>
            <p:ph type="body" idx="1"/>
          </p:nvPr>
        </p:nvSpPr>
        <p:spPr>
          <a:xfrm>
            <a:off x="2268538" y="3740727"/>
            <a:ext cx="4819650" cy="2833111"/>
          </a:xfrm>
        </p:spPr>
        <p:txBody>
          <a:bodyPr anchor="b" anchorCtr="0"/>
          <a:lstStyle>
            <a:lvl1pPr marL="0" indent="0">
              <a:spcAft>
                <a:spcPts val="0"/>
              </a:spcAft>
              <a:buNone/>
              <a:defRPr sz="1600">
                <a:solidFill>
                  <a:schemeClr val="tx1"/>
                </a:solidFill>
                <a:latin typeface="Roboto Mono" pitchFamily="2" charset="0"/>
                <a:ea typeface="Roboto Mono"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8" name="Text Placeholder 2">
            <a:extLst>
              <a:ext uri="{FF2B5EF4-FFF2-40B4-BE49-F238E27FC236}">
                <a16:creationId xmlns:a16="http://schemas.microsoft.com/office/drawing/2014/main" id="{9DB1C131-7A60-313B-7C9D-C0F70E185FEE}"/>
              </a:ext>
            </a:extLst>
          </p:cNvPr>
          <p:cNvSpPr>
            <a:spLocks noGrp="1"/>
          </p:cNvSpPr>
          <p:nvPr>
            <p:ph type="body" idx="10"/>
          </p:nvPr>
        </p:nvSpPr>
        <p:spPr>
          <a:xfrm>
            <a:off x="7370763" y="3740726"/>
            <a:ext cx="4537075" cy="2833111"/>
          </a:xfrm>
        </p:spPr>
        <p:txBody>
          <a:bodyPr anchor="b" anchorCtr="0"/>
          <a:lstStyle>
            <a:lvl1pPr marL="0" indent="0">
              <a:spcAft>
                <a:spcPts val="0"/>
              </a:spcAft>
              <a:buNone/>
              <a:defRPr sz="1600">
                <a:solidFill>
                  <a:schemeClr val="tx1"/>
                </a:solidFill>
                <a:latin typeface="Roboto Mono" pitchFamily="2" charset="0"/>
                <a:ea typeface="Roboto Mono"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grpSp>
        <p:nvGrpSpPr>
          <p:cNvPr id="9" name="Group 8">
            <a:extLst>
              <a:ext uri="{FF2B5EF4-FFF2-40B4-BE49-F238E27FC236}">
                <a16:creationId xmlns:a16="http://schemas.microsoft.com/office/drawing/2014/main" id="{1D4CAC8A-258A-7CC1-D475-76181326D931}"/>
              </a:ext>
            </a:extLst>
          </p:cNvPr>
          <p:cNvGrpSpPr>
            <a:grpSpLocks noChangeAspect="1"/>
          </p:cNvGrpSpPr>
          <p:nvPr userDrawn="1"/>
        </p:nvGrpSpPr>
        <p:grpSpPr>
          <a:xfrm>
            <a:off x="284164" y="285488"/>
            <a:ext cx="1701799" cy="1707726"/>
            <a:chOff x="2857500" y="180976"/>
            <a:chExt cx="5924550" cy="5945187"/>
          </a:xfrm>
        </p:grpSpPr>
        <p:sp>
          <p:nvSpPr>
            <p:cNvPr id="10" name="Rectangle 5">
              <a:extLst>
                <a:ext uri="{FF2B5EF4-FFF2-40B4-BE49-F238E27FC236}">
                  <a16:creationId xmlns:a16="http://schemas.microsoft.com/office/drawing/2014/main" id="{26C79A3B-3DDB-A243-55B1-5D5843CB7DD1}"/>
                </a:ext>
              </a:extLst>
            </p:cNvPr>
            <p:cNvSpPr>
              <a:spLocks noChangeArrowheads="1"/>
            </p:cNvSpPr>
            <p:nvPr userDrawn="1"/>
          </p:nvSpPr>
          <p:spPr bwMode="auto">
            <a:xfrm>
              <a:off x="2857500" y="192088"/>
              <a:ext cx="5924550" cy="5934075"/>
            </a:xfrm>
            <a:prstGeom prst="rect">
              <a:avLst/>
            </a:prstGeom>
            <a:solidFill>
              <a:schemeClr val="bg1">
                <a:alpha val="50000"/>
              </a:schemeClr>
            </a:solidFill>
            <a:ln w="1905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ar-SA"/>
            </a:p>
          </p:txBody>
        </p:sp>
        <p:sp>
          <p:nvSpPr>
            <p:cNvPr id="11" name="Freeform 7">
              <a:extLst>
                <a:ext uri="{FF2B5EF4-FFF2-40B4-BE49-F238E27FC236}">
                  <a16:creationId xmlns:a16="http://schemas.microsoft.com/office/drawing/2014/main" id="{298CA268-7D4A-11C5-72F8-389DD1FDA4F2}"/>
                </a:ext>
              </a:extLst>
            </p:cNvPr>
            <p:cNvSpPr>
              <a:spLocks/>
            </p:cNvSpPr>
            <p:nvPr userDrawn="1"/>
          </p:nvSpPr>
          <p:spPr bwMode="auto">
            <a:xfrm>
              <a:off x="3416300" y="838201"/>
              <a:ext cx="527050" cy="792163"/>
            </a:xfrm>
            <a:custGeom>
              <a:avLst/>
              <a:gdLst>
                <a:gd name="T0" fmla="*/ 0 w 332"/>
                <a:gd name="T1" fmla="*/ 0 h 499"/>
                <a:gd name="T2" fmla="*/ 0 w 332"/>
                <a:gd name="T3" fmla="*/ 72 h 499"/>
                <a:gd name="T4" fmla="*/ 123 w 332"/>
                <a:gd name="T5" fmla="*/ 72 h 499"/>
                <a:gd name="T6" fmla="*/ 123 w 332"/>
                <a:gd name="T7" fmla="*/ 499 h 499"/>
                <a:gd name="T8" fmla="*/ 206 w 332"/>
                <a:gd name="T9" fmla="*/ 499 h 499"/>
                <a:gd name="T10" fmla="*/ 206 w 332"/>
                <a:gd name="T11" fmla="*/ 72 h 499"/>
                <a:gd name="T12" fmla="*/ 332 w 332"/>
                <a:gd name="T13" fmla="*/ 72 h 499"/>
                <a:gd name="T14" fmla="*/ 332 w 332"/>
                <a:gd name="T15" fmla="*/ 0 h 499"/>
                <a:gd name="T16" fmla="*/ 0 w 332"/>
                <a:gd name="T17"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499">
                  <a:moveTo>
                    <a:pt x="0" y="0"/>
                  </a:moveTo>
                  <a:lnTo>
                    <a:pt x="0" y="72"/>
                  </a:lnTo>
                  <a:lnTo>
                    <a:pt x="123" y="72"/>
                  </a:lnTo>
                  <a:lnTo>
                    <a:pt x="123" y="499"/>
                  </a:lnTo>
                  <a:lnTo>
                    <a:pt x="206" y="499"/>
                  </a:lnTo>
                  <a:lnTo>
                    <a:pt x="206" y="72"/>
                  </a:lnTo>
                  <a:lnTo>
                    <a:pt x="332" y="72"/>
                  </a:lnTo>
                  <a:lnTo>
                    <a:pt x="33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2" name="Freeform 8">
              <a:extLst>
                <a:ext uri="{FF2B5EF4-FFF2-40B4-BE49-F238E27FC236}">
                  <a16:creationId xmlns:a16="http://schemas.microsoft.com/office/drawing/2014/main" id="{746D8360-5BCD-F883-3B73-4B4A252205C3}"/>
                </a:ext>
              </a:extLst>
            </p:cNvPr>
            <p:cNvSpPr>
              <a:spLocks/>
            </p:cNvSpPr>
            <p:nvPr userDrawn="1"/>
          </p:nvSpPr>
          <p:spPr bwMode="auto">
            <a:xfrm>
              <a:off x="3992563" y="838201"/>
              <a:ext cx="565150" cy="792163"/>
            </a:xfrm>
            <a:custGeom>
              <a:avLst/>
              <a:gdLst>
                <a:gd name="T0" fmla="*/ 277 w 356"/>
                <a:gd name="T1" fmla="*/ 0 h 499"/>
                <a:gd name="T2" fmla="*/ 277 w 356"/>
                <a:gd name="T3" fmla="*/ 212 h 499"/>
                <a:gd name="T4" fmla="*/ 82 w 356"/>
                <a:gd name="T5" fmla="*/ 212 h 499"/>
                <a:gd name="T6" fmla="*/ 82 w 356"/>
                <a:gd name="T7" fmla="*/ 0 h 499"/>
                <a:gd name="T8" fmla="*/ 0 w 356"/>
                <a:gd name="T9" fmla="*/ 0 h 499"/>
                <a:gd name="T10" fmla="*/ 0 w 356"/>
                <a:gd name="T11" fmla="*/ 499 h 499"/>
                <a:gd name="T12" fmla="*/ 82 w 356"/>
                <a:gd name="T13" fmla="*/ 499 h 499"/>
                <a:gd name="T14" fmla="*/ 82 w 356"/>
                <a:gd name="T15" fmla="*/ 284 h 499"/>
                <a:gd name="T16" fmla="*/ 277 w 356"/>
                <a:gd name="T17" fmla="*/ 284 h 499"/>
                <a:gd name="T18" fmla="*/ 277 w 356"/>
                <a:gd name="T19" fmla="*/ 499 h 499"/>
                <a:gd name="T20" fmla="*/ 356 w 356"/>
                <a:gd name="T21" fmla="*/ 499 h 499"/>
                <a:gd name="T22" fmla="*/ 356 w 356"/>
                <a:gd name="T23" fmla="*/ 0 h 499"/>
                <a:gd name="T24" fmla="*/ 277 w 356"/>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6" h="499">
                  <a:moveTo>
                    <a:pt x="277" y="0"/>
                  </a:moveTo>
                  <a:lnTo>
                    <a:pt x="277" y="212"/>
                  </a:lnTo>
                  <a:lnTo>
                    <a:pt x="82" y="212"/>
                  </a:lnTo>
                  <a:lnTo>
                    <a:pt x="82" y="0"/>
                  </a:lnTo>
                  <a:lnTo>
                    <a:pt x="0" y="0"/>
                  </a:lnTo>
                  <a:lnTo>
                    <a:pt x="0" y="499"/>
                  </a:lnTo>
                  <a:lnTo>
                    <a:pt x="82" y="499"/>
                  </a:lnTo>
                  <a:lnTo>
                    <a:pt x="82" y="284"/>
                  </a:lnTo>
                  <a:lnTo>
                    <a:pt x="277" y="284"/>
                  </a:lnTo>
                  <a:lnTo>
                    <a:pt x="277" y="499"/>
                  </a:lnTo>
                  <a:lnTo>
                    <a:pt x="356" y="499"/>
                  </a:lnTo>
                  <a:lnTo>
                    <a:pt x="356" y="0"/>
                  </a:lnTo>
                  <a:lnTo>
                    <a:pt x="27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3" name="Freeform 9">
              <a:extLst>
                <a:ext uri="{FF2B5EF4-FFF2-40B4-BE49-F238E27FC236}">
                  <a16:creationId xmlns:a16="http://schemas.microsoft.com/office/drawing/2014/main" id="{4751150D-9C27-5C53-F325-B51B787A983B}"/>
                </a:ext>
              </a:extLst>
            </p:cNvPr>
            <p:cNvSpPr>
              <a:spLocks/>
            </p:cNvSpPr>
            <p:nvPr userDrawn="1"/>
          </p:nvSpPr>
          <p:spPr bwMode="auto">
            <a:xfrm>
              <a:off x="4708525" y="838201"/>
              <a:ext cx="450850" cy="792163"/>
            </a:xfrm>
            <a:custGeom>
              <a:avLst/>
              <a:gdLst>
                <a:gd name="T0" fmla="*/ 0 w 284"/>
                <a:gd name="T1" fmla="*/ 0 h 499"/>
                <a:gd name="T2" fmla="*/ 0 w 284"/>
                <a:gd name="T3" fmla="*/ 499 h 499"/>
                <a:gd name="T4" fmla="*/ 284 w 284"/>
                <a:gd name="T5" fmla="*/ 499 h 499"/>
                <a:gd name="T6" fmla="*/ 284 w 284"/>
                <a:gd name="T7" fmla="*/ 427 h 499"/>
                <a:gd name="T8" fmla="*/ 79 w 284"/>
                <a:gd name="T9" fmla="*/ 427 h 499"/>
                <a:gd name="T10" fmla="*/ 79 w 284"/>
                <a:gd name="T11" fmla="*/ 280 h 499"/>
                <a:gd name="T12" fmla="*/ 250 w 284"/>
                <a:gd name="T13" fmla="*/ 280 h 499"/>
                <a:gd name="T14" fmla="*/ 250 w 284"/>
                <a:gd name="T15" fmla="*/ 212 h 499"/>
                <a:gd name="T16" fmla="*/ 79 w 284"/>
                <a:gd name="T17" fmla="*/ 212 h 499"/>
                <a:gd name="T18" fmla="*/ 79 w 284"/>
                <a:gd name="T19" fmla="*/ 72 h 499"/>
                <a:gd name="T20" fmla="*/ 284 w 284"/>
                <a:gd name="T21" fmla="*/ 72 h 499"/>
                <a:gd name="T22" fmla="*/ 284 w 284"/>
                <a:gd name="T23" fmla="*/ 0 h 499"/>
                <a:gd name="T24" fmla="*/ 0 w 284"/>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4" h="499">
                  <a:moveTo>
                    <a:pt x="0" y="0"/>
                  </a:moveTo>
                  <a:lnTo>
                    <a:pt x="0" y="499"/>
                  </a:lnTo>
                  <a:lnTo>
                    <a:pt x="284" y="499"/>
                  </a:lnTo>
                  <a:lnTo>
                    <a:pt x="284" y="427"/>
                  </a:lnTo>
                  <a:lnTo>
                    <a:pt x="79" y="427"/>
                  </a:lnTo>
                  <a:lnTo>
                    <a:pt x="79" y="280"/>
                  </a:lnTo>
                  <a:lnTo>
                    <a:pt x="250" y="280"/>
                  </a:lnTo>
                  <a:lnTo>
                    <a:pt x="250" y="212"/>
                  </a:lnTo>
                  <a:lnTo>
                    <a:pt x="79" y="212"/>
                  </a:lnTo>
                  <a:lnTo>
                    <a:pt x="79" y="72"/>
                  </a:lnTo>
                  <a:lnTo>
                    <a:pt x="284" y="72"/>
                  </a:lnTo>
                  <a:lnTo>
                    <a:pt x="28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4" name="Freeform 10">
              <a:extLst>
                <a:ext uri="{FF2B5EF4-FFF2-40B4-BE49-F238E27FC236}">
                  <a16:creationId xmlns:a16="http://schemas.microsoft.com/office/drawing/2014/main" id="{734584F1-966C-0E17-57BD-CE7248B6D280}"/>
                </a:ext>
              </a:extLst>
            </p:cNvPr>
            <p:cNvSpPr>
              <a:spLocks/>
            </p:cNvSpPr>
            <p:nvPr userDrawn="1"/>
          </p:nvSpPr>
          <p:spPr bwMode="auto">
            <a:xfrm>
              <a:off x="3557588" y="2787651"/>
              <a:ext cx="560388" cy="792163"/>
            </a:xfrm>
            <a:custGeom>
              <a:avLst/>
              <a:gdLst>
                <a:gd name="T0" fmla="*/ 0 w 103"/>
                <a:gd name="T1" fmla="*/ 0 h 146"/>
                <a:gd name="T2" fmla="*/ 25 w 103"/>
                <a:gd name="T3" fmla="*/ 0 h 146"/>
                <a:gd name="T4" fmla="*/ 69 w 103"/>
                <a:gd name="T5" fmla="*/ 85 h 146"/>
                <a:gd name="T6" fmla="*/ 80 w 103"/>
                <a:gd name="T7" fmla="*/ 113 h 146"/>
                <a:gd name="T8" fmla="*/ 81 w 103"/>
                <a:gd name="T9" fmla="*/ 113 h 146"/>
                <a:gd name="T10" fmla="*/ 79 w 103"/>
                <a:gd name="T11" fmla="*/ 80 h 146"/>
                <a:gd name="T12" fmla="*/ 79 w 103"/>
                <a:gd name="T13" fmla="*/ 0 h 146"/>
                <a:gd name="T14" fmla="*/ 103 w 103"/>
                <a:gd name="T15" fmla="*/ 0 h 146"/>
                <a:gd name="T16" fmla="*/ 103 w 103"/>
                <a:gd name="T17" fmla="*/ 146 h 146"/>
                <a:gd name="T18" fmla="*/ 77 w 103"/>
                <a:gd name="T19" fmla="*/ 146 h 146"/>
                <a:gd name="T20" fmla="*/ 34 w 103"/>
                <a:gd name="T21" fmla="*/ 62 h 146"/>
                <a:gd name="T22" fmla="*/ 22 w 103"/>
                <a:gd name="T23" fmla="*/ 33 h 146"/>
                <a:gd name="T24" fmla="*/ 21 w 103"/>
                <a:gd name="T25" fmla="*/ 33 h 146"/>
                <a:gd name="T26" fmla="*/ 23 w 103"/>
                <a:gd name="T27" fmla="*/ 67 h 146"/>
                <a:gd name="T28" fmla="*/ 23 w 103"/>
                <a:gd name="T29" fmla="*/ 146 h 146"/>
                <a:gd name="T30" fmla="*/ 0 w 103"/>
                <a:gd name="T31" fmla="*/ 146 h 146"/>
                <a:gd name="T32" fmla="*/ 0 w 103"/>
                <a:gd name="T33"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 h="146">
                  <a:moveTo>
                    <a:pt x="0" y="0"/>
                  </a:moveTo>
                  <a:cubicBezTo>
                    <a:pt x="25" y="0"/>
                    <a:pt x="25" y="0"/>
                    <a:pt x="25" y="0"/>
                  </a:cubicBezTo>
                  <a:cubicBezTo>
                    <a:pt x="69" y="85"/>
                    <a:pt x="69" y="85"/>
                    <a:pt x="69" y="85"/>
                  </a:cubicBezTo>
                  <a:cubicBezTo>
                    <a:pt x="73" y="93"/>
                    <a:pt x="77" y="104"/>
                    <a:pt x="80" y="113"/>
                  </a:cubicBezTo>
                  <a:cubicBezTo>
                    <a:pt x="81" y="113"/>
                    <a:pt x="81" y="113"/>
                    <a:pt x="81" y="113"/>
                  </a:cubicBezTo>
                  <a:cubicBezTo>
                    <a:pt x="80" y="101"/>
                    <a:pt x="79" y="89"/>
                    <a:pt x="79" y="80"/>
                  </a:cubicBezTo>
                  <a:cubicBezTo>
                    <a:pt x="79" y="0"/>
                    <a:pt x="79" y="0"/>
                    <a:pt x="79" y="0"/>
                  </a:cubicBezTo>
                  <a:cubicBezTo>
                    <a:pt x="103" y="0"/>
                    <a:pt x="103" y="0"/>
                    <a:pt x="103" y="0"/>
                  </a:cubicBezTo>
                  <a:cubicBezTo>
                    <a:pt x="103" y="146"/>
                    <a:pt x="103" y="146"/>
                    <a:pt x="103" y="146"/>
                  </a:cubicBezTo>
                  <a:cubicBezTo>
                    <a:pt x="77" y="146"/>
                    <a:pt x="77" y="146"/>
                    <a:pt x="77" y="146"/>
                  </a:cubicBezTo>
                  <a:cubicBezTo>
                    <a:pt x="34" y="62"/>
                    <a:pt x="34" y="62"/>
                    <a:pt x="34" y="62"/>
                  </a:cubicBezTo>
                  <a:cubicBezTo>
                    <a:pt x="30" y="53"/>
                    <a:pt x="26" y="44"/>
                    <a:pt x="22" y="33"/>
                  </a:cubicBezTo>
                  <a:cubicBezTo>
                    <a:pt x="21" y="33"/>
                    <a:pt x="21" y="33"/>
                    <a:pt x="21" y="33"/>
                  </a:cubicBezTo>
                  <a:cubicBezTo>
                    <a:pt x="22" y="43"/>
                    <a:pt x="23" y="56"/>
                    <a:pt x="23" y="67"/>
                  </a:cubicBezTo>
                  <a:cubicBezTo>
                    <a:pt x="23" y="146"/>
                    <a:pt x="23" y="146"/>
                    <a:pt x="23" y="146"/>
                  </a:cubicBezTo>
                  <a:cubicBezTo>
                    <a:pt x="0" y="146"/>
                    <a:pt x="0" y="146"/>
                    <a:pt x="0" y="146"/>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5" name="Freeform 11">
              <a:extLst>
                <a:ext uri="{FF2B5EF4-FFF2-40B4-BE49-F238E27FC236}">
                  <a16:creationId xmlns:a16="http://schemas.microsoft.com/office/drawing/2014/main" id="{F968CF18-2801-1B0E-B705-548E63228979}"/>
                </a:ext>
              </a:extLst>
            </p:cNvPr>
            <p:cNvSpPr>
              <a:spLocks noEditPoints="1"/>
            </p:cNvSpPr>
            <p:nvPr userDrawn="1"/>
          </p:nvSpPr>
          <p:spPr bwMode="auto">
            <a:xfrm>
              <a:off x="4187825" y="2787651"/>
              <a:ext cx="614363" cy="792163"/>
            </a:xfrm>
            <a:custGeom>
              <a:avLst/>
              <a:gdLst>
                <a:gd name="T0" fmla="*/ 74 w 113"/>
                <a:gd name="T1" fmla="*/ 91 h 146"/>
                <a:gd name="T2" fmla="*/ 63 w 113"/>
                <a:gd name="T3" fmla="*/ 48 h 146"/>
                <a:gd name="T4" fmla="*/ 57 w 113"/>
                <a:gd name="T5" fmla="*/ 22 h 146"/>
                <a:gd name="T6" fmla="*/ 56 w 113"/>
                <a:gd name="T7" fmla="*/ 22 h 146"/>
                <a:gd name="T8" fmla="*/ 50 w 113"/>
                <a:gd name="T9" fmla="*/ 48 h 146"/>
                <a:gd name="T10" fmla="*/ 38 w 113"/>
                <a:gd name="T11" fmla="*/ 91 h 146"/>
                <a:gd name="T12" fmla="*/ 74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4" y="91"/>
                  </a:moveTo>
                  <a:cubicBezTo>
                    <a:pt x="63" y="48"/>
                    <a:pt x="63" y="48"/>
                    <a:pt x="63" y="48"/>
                  </a:cubicBezTo>
                  <a:cubicBezTo>
                    <a:pt x="61" y="40"/>
                    <a:pt x="59" y="33"/>
                    <a:pt x="57" y="22"/>
                  </a:cubicBezTo>
                  <a:cubicBezTo>
                    <a:pt x="56" y="22"/>
                    <a:pt x="56" y="22"/>
                    <a:pt x="56" y="22"/>
                  </a:cubicBezTo>
                  <a:cubicBezTo>
                    <a:pt x="54" y="33"/>
                    <a:pt x="52" y="40"/>
                    <a:pt x="50" y="48"/>
                  </a:cubicBezTo>
                  <a:cubicBezTo>
                    <a:pt x="38" y="91"/>
                    <a:pt x="38" y="91"/>
                    <a:pt x="38" y="91"/>
                  </a:cubicBezTo>
                  <a:lnTo>
                    <a:pt x="74"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6" name="Freeform 12">
              <a:extLst>
                <a:ext uri="{FF2B5EF4-FFF2-40B4-BE49-F238E27FC236}">
                  <a16:creationId xmlns:a16="http://schemas.microsoft.com/office/drawing/2014/main" id="{F7F45756-23F8-67E1-91E8-525E9076ED54}"/>
                </a:ext>
              </a:extLst>
            </p:cNvPr>
            <p:cNvSpPr>
              <a:spLocks/>
            </p:cNvSpPr>
            <p:nvPr userDrawn="1"/>
          </p:nvSpPr>
          <p:spPr bwMode="auto">
            <a:xfrm>
              <a:off x="4741863" y="2787651"/>
              <a:ext cx="527050" cy="792163"/>
            </a:xfrm>
            <a:custGeom>
              <a:avLst/>
              <a:gdLst>
                <a:gd name="T0" fmla="*/ 123 w 332"/>
                <a:gd name="T1" fmla="*/ 72 h 499"/>
                <a:gd name="T2" fmla="*/ 0 w 332"/>
                <a:gd name="T3" fmla="*/ 72 h 499"/>
                <a:gd name="T4" fmla="*/ 0 w 332"/>
                <a:gd name="T5" fmla="*/ 0 h 499"/>
                <a:gd name="T6" fmla="*/ 332 w 332"/>
                <a:gd name="T7" fmla="*/ 0 h 499"/>
                <a:gd name="T8" fmla="*/ 332 w 332"/>
                <a:gd name="T9" fmla="*/ 72 h 499"/>
                <a:gd name="T10" fmla="*/ 205 w 332"/>
                <a:gd name="T11" fmla="*/ 72 h 499"/>
                <a:gd name="T12" fmla="*/ 205 w 332"/>
                <a:gd name="T13" fmla="*/ 499 h 499"/>
                <a:gd name="T14" fmla="*/ 123 w 332"/>
                <a:gd name="T15" fmla="*/ 499 h 499"/>
                <a:gd name="T16" fmla="*/ 123 w 332"/>
                <a:gd name="T17" fmla="*/ 72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499">
                  <a:moveTo>
                    <a:pt x="123" y="72"/>
                  </a:moveTo>
                  <a:lnTo>
                    <a:pt x="0" y="72"/>
                  </a:lnTo>
                  <a:lnTo>
                    <a:pt x="0" y="0"/>
                  </a:lnTo>
                  <a:lnTo>
                    <a:pt x="332" y="0"/>
                  </a:lnTo>
                  <a:lnTo>
                    <a:pt x="332" y="72"/>
                  </a:lnTo>
                  <a:lnTo>
                    <a:pt x="205" y="72"/>
                  </a:lnTo>
                  <a:lnTo>
                    <a:pt x="205" y="499"/>
                  </a:lnTo>
                  <a:lnTo>
                    <a:pt x="123" y="499"/>
                  </a:lnTo>
                  <a:lnTo>
                    <a:pt x="123"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7" name="Rectangle 16">
              <a:extLst>
                <a:ext uri="{FF2B5EF4-FFF2-40B4-BE49-F238E27FC236}">
                  <a16:creationId xmlns:a16="http://schemas.microsoft.com/office/drawing/2014/main" id="{0D500F3F-AEB5-3007-4654-56B46ED18AC3}"/>
                </a:ext>
              </a:extLst>
            </p:cNvPr>
            <p:cNvSpPr>
              <a:spLocks noChangeArrowheads="1"/>
            </p:cNvSpPr>
            <p:nvPr userDrawn="1"/>
          </p:nvSpPr>
          <p:spPr bwMode="auto">
            <a:xfrm>
              <a:off x="5334000" y="2787651"/>
              <a:ext cx="130175" cy="792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8" name="Freeform 14">
              <a:extLst>
                <a:ext uri="{FF2B5EF4-FFF2-40B4-BE49-F238E27FC236}">
                  <a16:creationId xmlns:a16="http://schemas.microsoft.com/office/drawing/2014/main" id="{2A81F7FC-8C43-FDDC-EC1D-50321B172AD6}"/>
                </a:ext>
              </a:extLst>
            </p:cNvPr>
            <p:cNvSpPr>
              <a:spLocks noEditPoints="1"/>
            </p:cNvSpPr>
            <p:nvPr userDrawn="1"/>
          </p:nvSpPr>
          <p:spPr bwMode="auto">
            <a:xfrm>
              <a:off x="5572125" y="2776538"/>
              <a:ext cx="625475" cy="814388"/>
            </a:xfrm>
            <a:custGeom>
              <a:avLst/>
              <a:gdLst>
                <a:gd name="T0" fmla="*/ 90 w 115"/>
                <a:gd name="T1" fmla="*/ 75 h 150"/>
                <a:gd name="T2" fmla="*/ 57 w 115"/>
                <a:gd name="T3" fmla="*/ 21 h 150"/>
                <a:gd name="T4" fmla="*/ 25 w 115"/>
                <a:gd name="T5" fmla="*/ 75 h 150"/>
                <a:gd name="T6" fmla="*/ 57 w 115"/>
                <a:gd name="T7" fmla="*/ 129 h 150"/>
                <a:gd name="T8" fmla="*/ 90 w 115"/>
                <a:gd name="T9" fmla="*/ 75 h 150"/>
                <a:gd name="T10" fmla="*/ 0 w 115"/>
                <a:gd name="T11" fmla="*/ 75 h 150"/>
                <a:gd name="T12" fmla="*/ 57 w 115"/>
                <a:gd name="T13" fmla="*/ 0 h 150"/>
                <a:gd name="T14" fmla="*/ 115 w 115"/>
                <a:gd name="T15" fmla="*/ 75 h 150"/>
                <a:gd name="T16" fmla="*/ 57 w 115"/>
                <a:gd name="T17" fmla="*/ 150 h 150"/>
                <a:gd name="T18" fmla="*/ 0 w 115"/>
                <a:gd name="T19"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50">
                  <a:moveTo>
                    <a:pt x="90" y="75"/>
                  </a:moveTo>
                  <a:cubicBezTo>
                    <a:pt x="90" y="39"/>
                    <a:pt x="79" y="21"/>
                    <a:pt x="57" y="21"/>
                  </a:cubicBezTo>
                  <a:cubicBezTo>
                    <a:pt x="36" y="21"/>
                    <a:pt x="25" y="39"/>
                    <a:pt x="25" y="75"/>
                  </a:cubicBezTo>
                  <a:cubicBezTo>
                    <a:pt x="25" y="111"/>
                    <a:pt x="36" y="129"/>
                    <a:pt x="57" y="129"/>
                  </a:cubicBezTo>
                  <a:cubicBezTo>
                    <a:pt x="79" y="129"/>
                    <a:pt x="90" y="111"/>
                    <a:pt x="90" y="75"/>
                  </a:cubicBezTo>
                  <a:moveTo>
                    <a:pt x="0" y="75"/>
                  </a:moveTo>
                  <a:cubicBezTo>
                    <a:pt x="0" y="28"/>
                    <a:pt x="20" y="0"/>
                    <a:pt x="57" y="0"/>
                  </a:cubicBezTo>
                  <a:cubicBezTo>
                    <a:pt x="94" y="0"/>
                    <a:pt x="115" y="28"/>
                    <a:pt x="115" y="75"/>
                  </a:cubicBezTo>
                  <a:cubicBezTo>
                    <a:pt x="115" y="122"/>
                    <a:pt x="94" y="150"/>
                    <a:pt x="57" y="150"/>
                  </a:cubicBezTo>
                  <a:cubicBezTo>
                    <a:pt x="20" y="150"/>
                    <a:pt x="0" y="122"/>
                    <a:pt x="0" y="75"/>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9" name="Freeform 15">
              <a:extLst>
                <a:ext uri="{FF2B5EF4-FFF2-40B4-BE49-F238E27FC236}">
                  <a16:creationId xmlns:a16="http://schemas.microsoft.com/office/drawing/2014/main" id="{2A9D0F6D-EC85-36E6-C26C-BEE9A5DFFA6D}"/>
                </a:ext>
              </a:extLst>
            </p:cNvPr>
            <p:cNvSpPr>
              <a:spLocks/>
            </p:cNvSpPr>
            <p:nvPr userDrawn="1"/>
          </p:nvSpPr>
          <p:spPr bwMode="auto">
            <a:xfrm>
              <a:off x="6311900" y="2787651"/>
              <a:ext cx="558800" cy="792163"/>
            </a:xfrm>
            <a:custGeom>
              <a:avLst/>
              <a:gdLst>
                <a:gd name="T0" fmla="*/ 0 w 103"/>
                <a:gd name="T1" fmla="*/ 0 h 146"/>
                <a:gd name="T2" fmla="*/ 26 w 103"/>
                <a:gd name="T3" fmla="*/ 0 h 146"/>
                <a:gd name="T4" fmla="*/ 69 w 103"/>
                <a:gd name="T5" fmla="*/ 85 h 146"/>
                <a:gd name="T6" fmla="*/ 81 w 103"/>
                <a:gd name="T7" fmla="*/ 113 h 146"/>
                <a:gd name="T8" fmla="*/ 82 w 103"/>
                <a:gd name="T9" fmla="*/ 113 h 146"/>
                <a:gd name="T10" fmla="*/ 80 w 103"/>
                <a:gd name="T11" fmla="*/ 80 h 146"/>
                <a:gd name="T12" fmla="*/ 80 w 103"/>
                <a:gd name="T13" fmla="*/ 0 h 146"/>
                <a:gd name="T14" fmla="*/ 103 w 103"/>
                <a:gd name="T15" fmla="*/ 0 h 146"/>
                <a:gd name="T16" fmla="*/ 103 w 103"/>
                <a:gd name="T17" fmla="*/ 146 h 146"/>
                <a:gd name="T18" fmla="*/ 78 w 103"/>
                <a:gd name="T19" fmla="*/ 146 h 146"/>
                <a:gd name="T20" fmla="*/ 35 w 103"/>
                <a:gd name="T21" fmla="*/ 62 h 146"/>
                <a:gd name="T22" fmla="*/ 23 w 103"/>
                <a:gd name="T23" fmla="*/ 33 h 146"/>
                <a:gd name="T24" fmla="*/ 22 w 103"/>
                <a:gd name="T25" fmla="*/ 33 h 146"/>
                <a:gd name="T26" fmla="*/ 24 w 103"/>
                <a:gd name="T27" fmla="*/ 67 h 146"/>
                <a:gd name="T28" fmla="*/ 24 w 103"/>
                <a:gd name="T29" fmla="*/ 146 h 146"/>
                <a:gd name="T30" fmla="*/ 0 w 103"/>
                <a:gd name="T31" fmla="*/ 146 h 146"/>
                <a:gd name="T32" fmla="*/ 0 w 103"/>
                <a:gd name="T33"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 h="146">
                  <a:moveTo>
                    <a:pt x="0" y="0"/>
                  </a:moveTo>
                  <a:cubicBezTo>
                    <a:pt x="26" y="0"/>
                    <a:pt x="26" y="0"/>
                    <a:pt x="26" y="0"/>
                  </a:cubicBezTo>
                  <a:cubicBezTo>
                    <a:pt x="69" y="85"/>
                    <a:pt x="69" y="85"/>
                    <a:pt x="69" y="85"/>
                  </a:cubicBezTo>
                  <a:cubicBezTo>
                    <a:pt x="73" y="93"/>
                    <a:pt x="77" y="104"/>
                    <a:pt x="81" y="113"/>
                  </a:cubicBezTo>
                  <a:cubicBezTo>
                    <a:pt x="82" y="113"/>
                    <a:pt x="82" y="113"/>
                    <a:pt x="82" y="113"/>
                  </a:cubicBezTo>
                  <a:cubicBezTo>
                    <a:pt x="81" y="101"/>
                    <a:pt x="80" y="89"/>
                    <a:pt x="80" y="80"/>
                  </a:cubicBezTo>
                  <a:cubicBezTo>
                    <a:pt x="80" y="0"/>
                    <a:pt x="80" y="0"/>
                    <a:pt x="80" y="0"/>
                  </a:cubicBezTo>
                  <a:cubicBezTo>
                    <a:pt x="103" y="0"/>
                    <a:pt x="103" y="0"/>
                    <a:pt x="103" y="0"/>
                  </a:cubicBezTo>
                  <a:cubicBezTo>
                    <a:pt x="103" y="146"/>
                    <a:pt x="103" y="146"/>
                    <a:pt x="103" y="146"/>
                  </a:cubicBezTo>
                  <a:cubicBezTo>
                    <a:pt x="78" y="146"/>
                    <a:pt x="78" y="146"/>
                    <a:pt x="78" y="146"/>
                  </a:cubicBezTo>
                  <a:cubicBezTo>
                    <a:pt x="35" y="62"/>
                    <a:pt x="35" y="62"/>
                    <a:pt x="35" y="62"/>
                  </a:cubicBezTo>
                  <a:cubicBezTo>
                    <a:pt x="30" y="53"/>
                    <a:pt x="27" y="44"/>
                    <a:pt x="23" y="33"/>
                  </a:cubicBezTo>
                  <a:cubicBezTo>
                    <a:pt x="22" y="33"/>
                    <a:pt x="22" y="33"/>
                    <a:pt x="22" y="33"/>
                  </a:cubicBezTo>
                  <a:cubicBezTo>
                    <a:pt x="23" y="43"/>
                    <a:pt x="24" y="56"/>
                    <a:pt x="24" y="67"/>
                  </a:cubicBezTo>
                  <a:cubicBezTo>
                    <a:pt x="24" y="146"/>
                    <a:pt x="24" y="146"/>
                    <a:pt x="24" y="146"/>
                  </a:cubicBezTo>
                  <a:cubicBezTo>
                    <a:pt x="0" y="146"/>
                    <a:pt x="0" y="146"/>
                    <a:pt x="0" y="146"/>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0" name="Freeform 16">
              <a:extLst>
                <a:ext uri="{FF2B5EF4-FFF2-40B4-BE49-F238E27FC236}">
                  <a16:creationId xmlns:a16="http://schemas.microsoft.com/office/drawing/2014/main" id="{31100587-D0EE-9B68-9629-53AC64094A78}"/>
                </a:ext>
              </a:extLst>
            </p:cNvPr>
            <p:cNvSpPr>
              <a:spLocks noEditPoints="1"/>
            </p:cNvSpPr>
            <p:nvPr userDrawn="1"/>
          </p:nvSpPr>
          <p:spPr bwMode="auto">
            <a:xfrm>
              <a:off x="6946900" y="2787651"/>
              <a:ext cx="612775" cy="792163"/>
            </a:xfrm>
            <a:custGeom>
              <a:avLst/>
              <a:gdLst>
                <a:gd name="T0" fmla="*/ 75 w 113"/>
                <a:gd name="T1" fmla="*/ 91 h 146"/>
                <a:gd name="T2" fmla="*/ 63 w 113"/>
                <a:gd name="T3" fmla="*/ 48 h 146"/>
                <a:gd name="T4" fmla="*/ 57 w 113"/>
                <a:gd name="T5" fmla="*/ 22 h 146"/>
                <a:gd name="T6" fmla="*/ 56 w 113"/>
                <a:gd name="T7" fmla="*/ 22 h 146"/>
                <a:gd name="T8" fmla="*/ 50 w 113"/>
                <a:gd name="T9" fmla="*/ 48 h 146"/>
                <a:gd name="T10" fmla="*/ 39 w 113"/>
                <a:gd name="T11" fmla="*/ 91 h 146"/>
                <a:gd name="T12" fmla="*/ 75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5" y="91"/>
                  </a:moveTo>
                  <a:cubicBezTo>
                    <a:pt x="63" y="48"/>
                    <a:pt x="63" y="48"/>
                    <a:pt x="63" y="48"/>
                  </a:cubicBezTo>
                  <a:cubicBezTo>
                    <a:pt x="61" y="40"/>
                    <a:pt x="59" y="33"/>
                    <a:pt x="57" y="22"/>
                  </a:cubicBezTo>
                  <a:cubicBezTo>
                    <a:pt x="56" y="22"/>
                    <a:pt x="56" y="22"/>
                    <a:pt x="56" y="22"/>
                  </a:cubicBezTo>
                  <a:cubicBezTo>
                    <a:pt x="54" y="33"/>
                    <a:pt x="53" y="40"/>
                    <a:pt x="50" y="48"/>
                  </a:cubicBezTo>
                  <a:cubicBezTo>
                    <a:pt x="39" y="91"/>
                    <a:pt x="39" y="91"/>
                    <a:pt x="39" y="91"/>
                  </a:cubicBezTo>
                  <a:lnTo>
                    <a:pt x="75"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1" name="Freeform 17">
              <a:extLst>
                <a:ext uri="{FF2B5EF4-FFF2-40B4-BE49-F238E27FC236}">
                  <a16:creationId xmlns:a16="http://schemas.microsoft.com/office/drawing/2014/main" id="{675D2FB3-3D5C-F67B-81FD-CD98BEA18D6B}"/>
                </a:ext>
              </a:extLst>
            </p:cNvPr>
            <p:cNvSpPr>
              <a:spLocks/>
            </p:cNvSpPr>
            <p:nvPr userDrawn="1"/>
          </p:nvSpPr>
          <p:spPr bwMode="auto">
            <a:xfrm>
              <a:off x="7631113" y="2787651"/>
              <a:ext cx="433388" cy="792163"/>
            </a:xfrm>
            <a:custGeom>
              <a:avLst/>
              <a:gdLst>
                <a:gd name="T0" fmla="*/ 0 w 273"/>
                <a:gd name="T1" fmla="*/ 0 h 499"/>
                <a:gd name="T2" fmla="*/ 82 w 273"/>
                <a:gd name="T3" fmla="*/ 0 h 499"/>
                <a:gd name="T4" fmla="*/ 82 w 273"/>
                <a:gd name="T5" fmla="*/ 427 h 499"/>
                <a:gd name="T6" fmla="*/ 273 w 273"/>
                <a:gd name="T7" fmla="*/ 427 h 499"/>
                <a:gd name="T8" fmla="*/ 273 w 273"/>
                <a:gd name="T9" fmla="*/ 499 h 499"/>
                <a:gd name="T10" fmla="*/ 0 w 273"/>
                <a:gd name="T11" fmla="*/ 499 h 499"/>
                <a:gd name="T12" fmla="*/ 0 w 273"/>
                <a:gd name="T13" fmla="*/ 0 h 499"/>
              </a:gdLst>
              <a:ahLst/>
              <a:cxnLst>
                <a:cxn ang="0">
                  <a:pos x="T0" y="T1"/>
                </a:cxn>
                <a:cxn ang="0">
                  <a:pos x="T2" y="T3"/>
                </a:cxn>
                <a:cxn ang="0">
                  <a:pos x="T4" y="T5"/>
                </a:cxn>
                <a:cxn ang="0">
                  <a:pos x="T6" y="T7"/>
                </a:cxn>
                <a:cxn ang="0">
                  <a:pos x="T8" y="T9"/>
                </a:cxn>
                <a:cxn ang="0">
                  <a:pos x="T10" y="T11"/>
                </a:cxn>
                <a:cxn ang="0">
                  <a:pos x="T12" y="T13"/>
                </a:cxn>
              </a:cxnLst>
              <a:rect l="0" t="0" r="r" b="b"/>
              <a:pathLst>
                <a:path w="273" h="499">
                  <a:moveTo>
                    <a:pt x="0" y="0"/>
                  </a:moveTo>
                  <a:lnTo>
                    <a:pt x="82" y="0"/>
                  </a:lnTo>
                  <a:lnTo>
                    <a:pt x="82" y="427"/>
                  </a:lnTo>
                  <a:lnTo>
                    <a:pt x="273" y="427"/>
                  </a:lnTo>
                  <a:lnTo>
                    <a:pt x="273" y="499"/>
                  </a:lnTo>
                  <a:lnTo>
                    <a:pt x="0" y="49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2" name="Freeform 18">
              <a:extLst>
                <a:ext uri="{FF2B5EF4-FFF2-40B4-BE49-F238E27FC236}">
                  <a16:creationId xmlns:a16="http://schemas.microsoft.com/office/drawing/2014/main" id="{5F14C21D-671B-49B7-0B99-B12764547929}"/>
                </a:ext>
              </a:extLst>
            </p:cNvPr>
            <p:cNvSpPr>
              <a:spLocks noEditPoints="1"/>
            </p:cNvSpPr>
            <p:nvPr userDrawn="1"/>
          </p:nvSpPr>
          <p:spPr bwMode="auto">
            <a:xfrm>
              <a:off x="3416300" y="4730751"/>
              <a:ext cx="614363" cy="792163"/>
            </a:xfrm>
            <a:custGeom>
              <a:avLst/>
              <a:gdLst>
                <a:gd name="T0" fmla="*/ 74 w 113"/>
                <a:gd name="T1" fmla="*/ 91 h 146"/>
                <a:gd name="T2" fmla="*/ 63 w 113"/>
                <a:gd name="T3" fmla="*/ 48 h 146"/>
                <a:gd name="T4" fmla="*/ 57 w 113"/>
                <a:gd name="T5" fmla="*/ 22 h 146"/>
                <a:gd name="T6" fmla="*/ 56 w 113"/>
                <a:gd name="T7" fmla="*/ 22 h 146"/>
                <a:gd name="T8" fmla="*/ 50 w 113"/>
                <a:gd name="T9" fmla="*/ 48 h 146"/>
                <a:gd name="T10" fmla="*/ 38 w 113"/>
                <a:gd name="T11" fmla="*/ 91 h 146"/>
                <a:gd name="T12" fmla="*/ 74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4" y="91"/>
                  </a:moveTo>
                  <a:cubicBezTo>
                    <a:pt x="63" y="48"/>
                    <a:pt x="63" y="48"/>
                    <a:pt x="63" y="48"/>
                  </a:cubicBezTo>
                  <a:cubicBezTo>
                    <a:pt x="61" y="41"/>
                    <a:pt x="59" y="33"/>
                    <a:pt x="57" y="22"/>
                  </a:cubicBezTo>
                  <a:cubicBezTo>
                    <a:pt x="56" y="22"/>
                    <a:pt x="56" y="22"/>
                    <a:pt x="56" y="22"/>
                  </a:cubicBezTo>
                  <a:cubicBezTo>
                    <a:pt x="54" y="33"/>
                    <a:pt x="52" y="40"/>
                    <a:pt x="50" y="48"/>
                  </a:cubicBezTo>
                  <a:cubicBezTo>
                    <a:pt x="38" y="91"/>
                    <a:pt x="38" y="91"/>
                    <a:pt x="38" y="91"/>
                  </a:cubicBezTo>
                  <a:lnTo>
                    <a:pt x="74"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3" name="Freeform 19">
              <a:extLst>
                <a:ext uri="{FF2B5EF4-FFF2-40B4-BE49-F238E27FC236}">
                  <a16:creationId xmlns:a16="http://schemas.microsoft.com/office/drawing/2014/main" id="{C22706C5-87E7-F51B-C946-E6B12C7BF50D}"/>
                </a:ext>
              </a:extLst>
            </p:cNvPr>
            <p:cNvSpPr>
              <a:spLocks noEditPoints="1"/>
            </p:cNvSpPr>
            <p:nvPr userDrawn="1"/>
          </p:nvSpPr>
          <p:spPr bwMode="auto">
            <a:xfrm>
              <a:off x="4079875" y="4730751"/>
              <a:ext cx="520700" cy="792163"/>
            </a:xfrm>
            <a:custGeom>
              <a:avLst/>
              <a:gdLst>
                <a:gd name="T0" fmla="*/ 41 w 96"/>
                <a:gd name="T1" fmla="*/ 73 h 146"/>
                <a:gd name="T2" fmla="*/ 64 w 96"/>
                <a:gd name="T3" fmla="*/ 46 h 146"/>
                <a:gd name="T4" fmla="*/ 41 w 96"/>
                <a:gd name="T5" fmla="*/ 20 h 146"/>
                <a:gd name="T6" fmla="*/ 23 w 96"/>
                <a:gd name="T7" fmla="*/ 20 h 146"/>
                <a:gd name="T8" fmla="*/ 23 w 96"/>
                <a:gd name="T9" fmla="*/ 73 h 146"/>
                <a:gd name="T10" fmla="*/ 41 w 96"/>
                <a:gd name="T11" fmla="*/ 73 h 146"/>
                <a:gd name="T12" fmla="*/ 0 w 96"/>
                <a:gd name="T13" fmla="*/ 0 h 146"/>
                <a:gd name="T14" fmla="*/ 43 w 96"/>
                <a:gd name="T15" fmla="*/ 0 h 146"/>
                <a:gd name="T16" fmla="*/ 89 w 96"/>
                <a:gd name="T17" fmla="*/ 45 h 146"/>
                <a:gd name="T18" fmla="*/ 64 w 96"/>
                <a:gd name="T19" fmla="*/ 88 h 146"/>
                <a:gd name="T20" fmla="*/ 64 w 96"/>
                <a:gd name="T21" fmla="*/ 89 h 146"/>
                <a:gd name="T22" fmla="*/ 96 w 96"/>
                <a:gd name="T23" fmla="*/ 143 h 146"/>
                <a:gd name="T24" fmla="*/ 96 w 96"/>
                <a:gd name="T25" fmla="*/ 146 h 146"/>
                <a:gd name="T26" fmla="*/ 71 w 96"/>
                <a:gd name="T27" fmla="*/ 146 h 146"/>
                <a:gd name="T28" fmla="*/ 40 w 96"/>
                <a:gd name="T29" fmla="*/ 93 h 146"/>
                <a:gd name="T30" fmla="*/ 23 w 96"/>
                <a:gd name="T31" fmla="*/ 93 h 146"/>
                <a:gd name="T32" fmla="*/ 23 w 96"/>
                <a:gd name="T33" fmla="*/ 146 h 146"/>
                <a:gd name="T34" fmla="*/ 0 w 96"/>
                <a:gd name="T35" fmla="*/ 146 h 146"/>
                <a:gd name="T36" fmla="*/ 0 w 96"/>
                <a:gd name="T37"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6" h="146">
                  <a:moveTo>
                    <a:pt x="41" y="73"/>
                  </a:moveTo>
                  <a:cubicBezTo>
                    <a:pt x="58" y="73"/>
                    <a:pt x="64" y="62"/>
                    <a:pt x="64" y="46"/>
                  </a:cubicBezTo>
                  <a:cubicBezTo>
                    <a:pt x="64" y="32"/>
                    <a:pt x="58" y="20"/>
                    <a:pt x="41" y="20"/>
                  </a:cubicBezTo>
                  <a:cubicBezTo>
                    <a:pt x="23" y="20"/>
                    <a:pt x="23" y="20"/>
                    <a:pt x="23" y="20"/>
                  </a:cubicBezTo>
                  <a:cubicBezTo>
                    <a:pt x="23" y="73"/>
                    <a:pt x="23" y="73"/>
                    <a:pt x="23" y="73"/>
                  </a:cubicBezTo>
                  <a:lnTo>
                    <a:pt x="41" y="73"/>
                  </a:lnTo>
                  <a:close/>
                  <a:moveTo>
                    <a:pt x="0" y="0"/>
                  </a:moveTo>
                  <a:cubicBezTo>
                    <a:pt x="43" y="0"/>
                    <a:pt x="43" y="0"/>
                    <a:pt x="43" y="0"/>
                  </a:cubicBezTo>
                  <a:cubicBezTo>
                    <a:pt x="74" y="0"/>
                    <a:pt x="89" y="17"/>
                    <a:pt x="89" y="45"/>
                  </a:cubicBezTo>
                  <a:cubicBezTo>
                    <a:pt x="89" y="66"/>
                    <a:pt x="79" y="83"/>
                    <a:pt x="64" y="88"/>
                  </a:cubicBezTo>
                  <a:cubicBezTo>
                    <a:pt x="64" y="89"/>
                    <a:pt x="64" y="89"/>
                    <a:pt x="64" y="89"/>
                  </a:cubicBezTo>
                  <a:cubicBezTo>
                    <a:pt x="71" y="97"/>
                    <a:pt x="91" y="140"/>
                    <a:pt x="96" y="143"/>
                  </a:cubicBezTo>
                  <a:cubicBezTo>
                    <a:pt x="96" y="146"/>
                    <a:pt x="96" y="146"/>
                    <a:pt x="96" y="146"/>
                  </a:cubicBezTo>
                  <a:cubicBezTo>
                    <a:pt x="71" y="146"/>
                    <a:pt x="71" y="146"/>
                    <a:pt x="71" y="146"/>
                  </a:cubicBezTo>
                  <a:cubicBezTo>
                    <a:pt x="64" y="142"/>
                    <a:pt x="46" y="97"/>
                    <a:pt x="40" y="93"/>
                  </a:cubicBezTo>
                  <a:cubicBezTo>
                    <a:pt x="23" y="93"/>
                    <a:pt x="23" y="93"/>
                    <a:pt x="23" y="93"/>
                  </a:cubicBezTo>
                  <a:cubicBezTo>
                    <a:pt x="23" y="146"/>
                    <a:pt x="23" y="146"/>
                    <a:pt x="23" y="146"/>
                  </a:cubicBezTo>
                  <a:cubicBezTo>
                    <a:pt x="0" y="146"/>
                    <a:pt x="0" y="146"/>
                    <a:pt x="0" y="146"/>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4" name="Freeform 20">
              <a:extLst>
                <a:ext uri="{FF2B5EF4-FFF2-40B4-BE49-F238E27FC236}">
                  <a16:creationId xmlns:a16="http://schemas.microsoft.com/office/drawing/2014/main" id="{48822B0B-8302-3B35-3A35-AC8CA9F563F8}"/>
                </a:ext>
              </a:extLst>
            </p:cNvPr>
            <p:cNvSpPr>
              <a:spLocks/>
            </p:cNvSpPr>
            <p:nvPr userDrawn="1"/>
          </p:nvSpPr>
          <p:spPr bwMode="auto">
            <a:xfrm>
              <a:off x="4643438" y="4719638"/>
              <a:ext cx="592138" cy="814388"/>
            </a:xfrm>
            <a:custGeom>
              <a:avLst/>
              <a:gdLst>
                <a:gd name="T0" fmla="*/ 25 w 109"/>
                <a:gd name="T1" fmla="*/ 75 h 150"/>
                <a:gd name="T2" fmla="*/ 58 w 109"/>
                <a:gd name="T3" fmla="*/ 129 h 150"/>
                <a:gd name="T4" fmla="*/ 85 w 109"/>
                <a:gd name="T5" fmla="*/ 94 h 150"/>
                <a:gd name="T6" fmla="*/ 108 w 109"/>
                <a:gd name="T7" fmla="*/ 95 h 150"/>
                <a:gd name="T8" fmla="*/ 109 w 109"/>
                <a:gd name="T9" fmla="*/ 99 h 150"/>
                <a:gd name="T10" fmla="*/ 58 w 109"/>
                <a:gd name="T11" fmla="*/ 150 h 150"/>
                <a:gd name="T12" fmla="*/ 0 w 109"/>
                <a:gd name="T13" fmla="*/ 75 h 150"/>
                <a:gd name="T14" fmla="*/ 58 w 109"/>
                <a:gd name="T15" fmla="*/ 0 h 150"/>
                <a:gd name="T16" fmla="*/ 109 w 109"/>
                <a:gd name="T17" fmla="*/ 49 h 150"/>
                <a:gd name="T18" fmla="*/ 109 w 109"/>
                <a:gd name="T19" fmla="*/ 55 h 150"/>
                <a:gd name="T20" fmla="*/ 85 w 109"/>
                <a:gd name="T21" fmla="*/ 56 h 150"/>
                <a:gd name="T22" fmla="*/ 58 w 109"/>
                <a:gd name="T23" fmla="*/ 21 h 150"/>
                <a:gd name="T24" fmla="*/ 25 w 109"/>
                <a:gd name="T2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150">
                  <a:moveTo>
                    <a:pt x="25" y="75"/>
                  </a:moveTo>
                  <a:cubicBezTo>
                    <a:pt x="25" y="111"/>
                    <a:pt x="38" y="129"/>
                    <a:pt x="58" y="129"/>
                  </a:cubicBezTo>
                  <a:cubicBezTo>
                    <a:pt x="77" y="129"/>
                    <a:pt x="85" y="116"/>
                    <a:pt x="85" y="94"/>
                  </a:cubicBezTo>
                  <a:cubicBezTo>
                    <a:pt x="108" y="95"/>
                    <a:pt x="108" y="95"/>
                    <a:pt x="108" y="95"/>
                  </a:cubicBezTo>
                  <a:cubicBezTo>
                    <a:pt x="109" y="96"/>
                    <a:pt x="109" y="98"/>
                    <a:pt x="109" y="99"/>
                  </a:cubicBezTo>
                  <a:cubicBezTo>
                    <a:pt x="109" y="129"/>
                    <a:pt x="94" y="150"/>
                    <a:pt x="58" y="150"/>
                  </a:cubicBezTo>
                  <a:cubicBezTo>
                    <a:pt x="23" y="150"/>
                    <a:pt x="0" y="124"/>
                    <a:pt x="0" y="75"/>
                  </a:cubicBezTo>
                  <a:cubicBezTo>
                    <a:pt x="0" y="27"/>
                    <a:pt x="23" y="0"/>
                    <a:pt x="58" y="0"/>
                  </a:cubicBezTo>
                  <a:cubicBezTo>
                    <a:pt x="102" y="0"/>
                    <a:pt x="109" y="32"/>
                    <a:pt x="109" y="49"/>
                  </a:cubicBezTo>
                  <a:cubicBezTo>
                    <a:pt x="109" y="51"/>
                    <a:pt x="109" y="54"/>
                    <a:pt x="109" y="55"/>
                  </a:cubicBezTo>
                  <a:cubicBezTo>
                    <a:pt x="85" y="56"/>
                    <a:pt x="85" y="56"/>
                    <a:pt x="85" y="56"/>
                  </a:cubicBezTo>
                  <a:cubicBezTo>
                    <a:pt x="85" y="34"/>
                    <a:pt x="77" y="21"/>
                    <a:pt x="58" y="21"/>
                  </a:cubicBezTo>
                  <a:cubicBezTo>
                    <a:pt x="38" y="21"/>
                    <a:pt x="25" y="40"/>
                    <a:pt x="25" y="75"/>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5" name="Freeform 21">
              <a:extLst>
                <a:ext uri="{FF2B5EF4-FFF2-40B4-BE49-F238E27FC236}">
                  <a16:creationId xmlns:a16="http://schemas.microsoft.com/office/drawing/2014/main" id="{5892B384-3AC3-8C6C-086A-00DE448DA8F0}"/>
                </a:ext>
              </a:extLst>
            </p:cNvPr>
            <p:cNvSpPr>
              <a:spLocks/>
            </p:cNvSpPr>
            <p:nvPr userDrawn="1"/>
          </p:nvSpPr>
          <p:spPr bwMode="auto">
            <a:xfrm>
              <a:off x="5338763" y="4730751"/>
              <a:ext cx="565150" cy="792163"/>
            </a:xfrm>
            <a:custGeom>
              <a:avLst/>
              <a:gdLst>
                <a:gd name="T0" fmla="*/ 0 w 356"/>
                <a:gd name="T1" fmla="*/ 0 h 499"/>
                <a:gd name="T2" fmla="*/ 82 w 356"/>
                <a:gd name="T3" fmla="*/ 0 h 499"/>
                <a:gd name="T4" fmla="*/ 82 w 356"/>
                <a:gd name="T5" fmla="*/ 212 h 499"/>
                <a:gd name="T6" fmla="*/ 277 w 356"/>
                <a:gd name="T7" fmla="*/ 212 h 499"/>
                <a:gd name="T8" fmla="*/ 277 w 356"/>
                <a:gd name="T9" fmla="*/ 0 h 499"/>
                <a:gd name="T10" fmla="*/ 356 w 356"/>
                <a:gd name="T11" fmla="*/ 0 h 499"/>
                <a:gd name="T12" fmla="*/ 356 w 356"/>
                <a:gd name="T13" fmla="*/ 499 h 499"/>
                <a:gd name="T14" fmla="*/ 277 w 356"/>
                <a:gd name="T15" fmla="*/ 499 h 499"/>
                <a:gd name="T16" fmla="*/ 277 w 356"/>
                <a:gd name="T17" fmla="*/ 284 h 499"/>
                <a:gd name="T18" fmla="*/ 82 w 356"/>
                <a:gd name="T19" fmla="*/ 284 h 499"/>
                <a:gd name="T20" fmla="*/ 82 w 356"/>
                <a:gd name="T21" fmla="*/ 499 h 499"/>
                <a:gd name="T22" fmla="*/ 0 w 356"/>
                <a:gd name="T23" fmla="*/ 499 h 499"/>
                <a:gd name="T24" fmla="*/ 0 w 356"/>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6" h="499">
                  <a:moveTo>
                    <a:pt x="0" y="0"/>
                  </a:moveTo>
                  <a:lnTo>
                    <a:pt x="82" y="0"/>
                  </a:lnTo>
                  <a:lnTo>
                    <a:pt x="82" y="212"/>
                  </a:lnTo>
                  <a:lnTo>
                    <a:pt x="277" y="212"/>
                  </a:lnTo>
                  <a:lnTo>
                    <a:pt x="277" y="0"/>
                  </a:lnTo>
                  <a:lnTo>
                    <a:pt x="356" y="0"/>
                  </a:lnTo>
                  <a:lnTo>
                    <a:pt x="356" y="499"/>
                  </a:lnTo>
                  <a:lnTo>
                    <a:pt x="277" y="499"/>
                  </a:lnTo>
                  <a:lnTo>
                    <a:pt x="277" y="284"/>
                  </a:lnTo>
                  <a:lnTo>
                    <a:pt x="82" y="284"/>
                  </a:lnTo>
                  <a:lnTo>
                    <a:pt x="82" y="499"/>
                  </a:lnTo>
                  <a:lnTo>
                    <a:pt x="0" y="49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6" name="Rectangle 22">
              <a:extLst>
                <a:ext uri="{FF2B5EF4-FFF2-40B4-BE49-F238E27FC236}">
                  <a16:creationId xmlns:a16="http://schemas.microsoft.com/office/drawing/2014/main" id="{E91CE416-3E99-26DE-67D9-EFC753927F1B}"/>
                </a:ext>
              </a:extLst>
            </p:cNvPr>
            <p:cNvSpPr>
              <a:spLocks noChangeArrowheads="1"/>
            </p:cNvSpPr>
            <p:nvPr userDrawn="1"/>
          </p:nvSpPr>
          <p:spPr bwMode="auto">
            <a:xfrm>
              <a:off x="6072188" y="4730751"/>
              <a:ext cx="130175" cy="792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7" name="Freeform 23">
              <a:extLst>
                <a:ext uri="{FF2B5EF4-FFF2-40B4-BE49-F238E27FC236}">
                  <a16:creationId xmlns:a16="http://schemas.microsoft.com/office/drawing/2014/main" id="{255D5249-9DE4-7A13-4AB7-5BA55465C4E9}"/>
                </a:ext>
              </a:extLst>
            </p:cNvPr>
            <p:cNvSpPr>
              <a:spLocks/>
            </p:cNvSpPr>
            <p:nvPr userDrawn="1"/>
          </p:nvSpPr>
          <p:spPr bwMode="auto">
            <a:xfrm>
              <a:off x="6305550" y="4730751"/>
              <a:ext cx="603250" cy="792163"/>
            </a:xfrm>
            <a:custGeom>
              <a:avLst/>
              <a:gdLst>
                <a:gd name="T0" fmla="*/ 0 w 111"/>
                <a:gd name="T1" fmla="*/ 0 h 146"/>
                <a:gd name="T2" fmla="*/ 25 w 111"/>
                <a:gd name="T3" fmla="*/ 0 h 146"/>
                <a:gd name="T4" fmla="*/ 47 w 111"/>
                <a:gd name="T5" fmla="*/ 84 h 146"/>
                <a:gd name="T6" fmla="*/ 55 w 111"/>
                <a:gd name="T7" fmla="*/ 122 h 146"/>
                <a:gd name="T8" fmla="*/ 56 w 111"/>
                <a:gd name="T9" fmla="*/ 122 h 146"/>
                <a:gd name="T10" fmla="*/ 64 w 111"/>
                <a:gd name="T11" fmla="*/ 84 h 146"/>
                <a:gd name="T12" fmla="*/ 86 w 111"/>
                <a:gd name="T13" fmla="*/ 0 h 146"/>
                <a:gd name="T14" fmla="*/ 111 w 111"/>
                <a:gd name="T15" fmla="*/ 0 h 146"/>
                <a:gd name="T16" fmla="*/ 69 w 111"/>
                <a:gd name="T17" fmla="*/ 146 h 146"/>
                <a:gd name="T18" fmla="*/ 42 w 111"/>
                <a:gd name="T19" fmla="*/ 146 h 146"/>
                <a:gd name="T20" fmla="*/ 0 w 111"/>
                <a:gd name="T2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 h="146">
                  <a:moveTo>
                    <a:pt x="0" y="0"/>
                  </a:moveTo>
                  <a:cubicBezTo>
                    <a:pt x="25" y="0"/>
                    <a:pt x="25" y="0"/>
                    <a:pt x="25" y="0"/>
                  </a:cubicBezTo>
                  <a:cubicBezTo>
                    <a:pt x="47" y="84"/>
                    <a:pt x="47" y="84"/>
                    <a:pt x="47" y="84"/>
                  </a:cubicBezTo>
                  <a:cubicBezTo>
                    <a:pt x="51" y="97"/>
                    <a:pt x="52" y="109"/>
                    <a:pt x="55" y="122"/>
                  </a:cubicBezTo>
                  <a:cubicBezTo>
                    <a:pt x="56" y="122"/>
                    <a:pt x="56" y="122"/>
                    <a:pt x="56" y="122"/>
                  </a:cubicBezTo>
                  <a:cubicBezTo>
                    <a:pt x="59" y="109"/>
                    <a:pt x="61" y="97"/>
                    <a:pt x="64" y="84"/>
                  </a:cubicBezTo>
                  <a:cubicBezTo>
                    <a:pt x="86" y="0"/>
                    <a:pt x="86" y="0"/>
                    <a:pt x="86" y="0"/>
                  </a:cubicBezTo>
                  <a:cubicBezTo>
                    <a:pt x="111" y="0"/>
                    <a:pt x="111" y="0"/>
                    <a:pt x="111" y="0"/>
                  </a:cubicBezTo>
                  <a:cubicBezTo>
                    <a:pt x="69" y="146"/>
                    <a:pt x="69" y="146"/>
                    <a:pt x="69" y="146"/>
                  </a:cubicBezTo>
                  <a:cubicBezTo>
                    <a:pt x="42" y="146"/>
                    <a:pt x="42" y="146"/>
                    <a:pt x="42" y="146"/>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8" name="Freeform 24">
              <a:extLst>
                <a:ext uri="{FF2B5EF4-FFF2-40B4-BE49-F238E27FC236}">
                  <a16:creationId xmlns:a16="http://schemas.microsoft.com/office/drawing/2014/main" id="{4A3DF61D-855C-FA3B-4919-C020FB7199CC}"/>
                </a:ext>
              </a:extLst>
            </p:cNvPr>
            <p:cNvSpPr>
              <a:spLocks/>
            </p:cNvSpPr>
            <p:nvPr userDrawn="1"/>
          </p:nvSpPr>
          <p:spPr bwMode="auto">
            <a:xfrm>
              <a:off x="6996113" y="4730751"/>
              <a:ext cx="450850" cy="792163"/>
            </a:xfrm>
            <a:custGeom>
              <a:avLst/>
              <a:gdLst>
                <a:gd name="T0" fmla="*/ 0 w 284"/>
                <a:gd name="T1" fmla="*/ 0 h 499"/>
                <a:gd name="T2" fmla="*/ 284 w 284"/>
                <a:gd name="T3" fmla="*/ 0 h 499"/>
                <a:gd name="T4" fmla="*/ 284 w 284"/>
                <a:gd name="T5" fmla="*/ 72 h 499"/>
                <a:gd name="T6" fmla="*/ 78 w 284"/>
                <a:gd name="T7" fmla="*/ 72 h 499"/>
                <a:gd name="T8" fmla="*/ 78 w 284"/>
                <a:gd name="T9" fmla="*/ 212 h 499"/>
                <a:gd name="T10" fmla="*/ 253 w 284"/>
                <a:gd name="T11" fmla="*/ 212 h 499"/>
                <a:gd name="T12" fmla="*/ 253 w 284"/>
                <a:gd name="T13" fmla="*/ 281 h 499"/>
                <a:gd name="T14" fmla="*/ 78 w 284"/>
                <a:gd name="T15" fmla="*/ 281 h 499"/>
                <a:gd name="T16" fmla="*/ 78 w 284"/>
                <a:gd name="T17" fmla="*/ 428 h 499"/>
                <a:gd name="T18" fmla="*/ 284 w 284"/>
                <a:gd name="T19" fmla="*/ 428 h 499"/>
                <a:gd name="T20" fmla="*/ 284 w 284"/>
                <a:gd name="T21" fmla="*/ 499 h 499"/>
                <a:gd name="T22" fmla="*/ 0 w 284"/>
                <a:gd name="T23" fmla="*/ 499 h 499"/>
                <a:gd name="T24" fmla="*/ 0 w 284"/>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4" h="499">
                  <a:moveTo>
                    <a:pt x="0" y="0"/>
                  </a:moveTo>
                  <a:lnTo>
                    <a:pt x="284" y="0"/>
                  </a:lnTo>
                  <a:lnTo>
                    <a:pt x="284" y="72"/>
                  </a:lnTo>
                  <a:lnTo>
                    <a:pt x="78" y="72"/>
                  </a:lnTo>
                  <a:lnTo>
                    <a:pt x="78" y="212"/>
                  </a:lnTo>
                  <a:lnTo>
                    <a:pt x="253" y="212"/>
                  </a:lnTo>
                  <a:lnTo>
                    <a:pt x="253" y="281"/>
                  </a:lnTo>
                  <a:lnTo>
                    <a:pt x="78" y="281"/>
                  </a:lnTo>
                  <a:lnTo>
                    <a:pt x="78" y="428"/>
                  </a:lnTo>
                  <a:lnTo>
                    <a:pt x="284" y="428"/>
                  </a:lnTo>
                  <a:lnTo>
                    <a:pt x="284" y="499"/>
                  </a:lnTo>
                  <a:lnTo>
                    <a:pt x="0" y="49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9" name="Freeform 25">
              <a:extLst>
                <a:ext uri="{FF2B5EF4-FFF2-40B4-BE49-F238E27FC236}">
                  <a16:creationId xmlns:a16="http://schemas.microsoft.com/office/drawing/2014/main" id="{02450BF3-6C97-803E-BD17-2D704FF7CFEE}"/>
                </a:ext>
              </a:extLst>
            </p:cNvPr>
            <p:cNvSpPr>
              <a:spLocks/>
            </p:cNvSpPr>
            <p:nvPr userDrawn="1"/>
          </p:nvSpPr>
          <p:spPr bwMode="auto">
            <a:xfrm>
              <a:off x="7516813" y="4719638"/>
              <a:ext cx="511175" cy="814388"/>
            </a:xfrm>
            <a:custGeom>
              <a:avLst/>
              <a:gdLst>
                <a:gd name="T0" fmla="*/ 24 w 94"/>
                <a:gd name="T1" fmla="*/ 99 h 150"/>
                <a:gd name="T2" fmla="*/ 24 w 94"/>
                <a:gd name="T3" fmla="*/ 104 h 150"/>
                <a:gd name="T4" fmla="*/ 47 w 94"/>
                <a:gd name="T5" fmla="*/ 129 h 150"/>
                <a:gd name="T6" fmla="*/ 69 w 94"/>
                <a:gd name="T7" fmla="*/ 110 h 150"/>
                <a:gd name="T8" fmla="*/ 54 w 94"/>
                <a:gd name="T9" fmla="*/ 89 h 150"/>
                <a:gd name="T10" fmla="*/ 31 w 94"/>
                <a:gd name="T11" fmla="*/ 80 h 150"/>
                <a:gd name="T12" fmla="*/ 2 w 94"/>
                <a:gd name="T13" fmla="*/ 41 h 150"/>
                <a:gd name="T14" fmla="*/ 47 w 94"/>
                <a:gd name="T15" fmla="*/ 0 h 150"/>
                <a:gd name="T16" fmla="*/ 91 w 94"/>
                <a:gd name="T17" fmla="*/ 40 h 150"/>
                <a:gd name="T18" fmla="*/ 90 w 94"/>
                <a:gd name="T19" fmla="*/ 47 h 150"/>
                <a:gd name="T20" fmla="*/ 67 w 94"/>
                <a:gd name="T21" fmla="*/ 48 h 150"/>
                <a:gd name="T22" fmla="*/ 67 w 94"/>
                <a:gd name="T23" fmla="*/ 43 h 150"/>
                <a:gd name="T24" fmla="*/ 47 w 94"/>
                <a:gd name="T25" fmla="*/ 21 h 150"/>
                <a:gd name="T26" fmla="*/ 26 w 94"/>
                <a:gd name="T27" fmla="*/ 40 h 150"/>
                <a:gd name="T28" fmla="*/ 41 w 94"/>
                <a:gd name="T29" fmla="*/ 60 h 150"/>
                <a:gd name="T30" fmla="*/ 65 w 94"/>
                <a:gd name="T31" fmla="*/ 69 h 150"/>
                <a:gd name="T32" fmla="*/ 94 w 94"/>
                <a:gd name="T33" fmla="*/ 108 h 150"/>
                <a:gd name="T34" fmla="*/ 46 w 94"/>
                <a:gd name="T35" fmla="*/ 150 h 150"/>
                <a:gd name="T36" fmla="*/ 0 w 94"/>
                <a:gd name="T37" fmla="*/ 106 h 150"/>
                <a:gd name="T38" fmla="*/ 1 w 94"/>
                <a:gd name="T39" fmla="*/ 99 h 150"/>
                <a:gd name="T40" fmla="*/ 24 w 94"/>
                <a:gd name="T41" fmla="*/ 99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50">
                  <a:moveTo>
                    <a:pt x="24" y="99"/>
                  </a:moveTo>
                  <a:cubicBezTo>
                    <a:pt x="24" y="100"/>
                    <a:pt x="24" y="102"/>
                    <a:pt x="24" y="104"/>
                  </a:cubicBezTo>
                  <a:cubicBezTo>
                    <a:pt x="24" y="117"/>
                    <a:pt x="29" y="129"/>
                    <a:pt x="47" y="129"/>
                  </a:cubicBezTo>
                  <a:cubicBezTo>
                    <a:pt x="62" y="129"/>
                    <a:pt x="69" y="121"/>
                    <a:pt x="69" y="110"/>
                  </a:cubicBezTo>
                  <a:cubicBezTo>
                    <a:pt x="69" y="99"/>
                    <a:pt x="65" y="93"/>
                    <a:pt x="54" y="89"/>
                  </a:cubicBezTo>
                  <a:cubicBezTo>
                    <a:pt x="31" y="80"/>
                    <a:pt x="31" y="80"/>
                    <a:pt x="31" y="80"/>
                  </a:cubicBezTo>
                  <a:cubicBezTo>
                    <a:pt x="14" y="74"/>
                    <a:pt x="2" y="64"/>
                    <a:pt x="2" y="41"/>
                  </a:cubicBezTo>
                  <a:cubicBezTo>
                    <a:pt x="2" y="17"/>
                    <a:pt x="18" y="0"/>
                    <a:pt x="47" y="0"/>
                  </a:cubicBezTo>
                  <a:cubicBezTo>
                    <a:pt x="84" y="0"/>
                    <a:pt x="91" y="25"/>
                    <a:pt x="91" y="40"/>
                  </a:cubicBezTo>
                  <a:cubicBezTo>
                    <a:pt x="91" y="42"/>
                    <a:pt x="91" y="45"/>
                    <a:pt x="90" y="47"/>
                  </a:cubicBezTo>
                  <a:cubicBezTo>
                    <a:pt x="67" y="48"/>
                    <a:pt x="67" y="48"/>
                    <a:pt x="67" y="48"/>
                  </a:cubicBezTo>
                  <a:cubicBezTo>
                    <a:pt x="67" y="46"/>
                    <a:pt x="67" y="44"/>
                    <a:pt x="67" y="43"/>
                  </a:cubicBezTo>
                  <a:cubicBezTo>
                    <a:pt x="67" y="31"/>
                    <a:pt x="63" y="21"/>
                    <a:pt x="47" y="21"/>
                  </a:cubicBezTo>
                  <a:cubicBezTo>
                    <a:pt x="32" y="21"/>
                    <a:pt x="26" y="29"/>
                    <a:pt x="26" y="40"/>
                  </a:cubicBezTo>
                  <a:cubicBezTo>
                    <a:pt x="26" y="52"/>
                    <a:pt x="32" y="57"/>
                    <a:pt x="41" y="60"/>
                  </a:cubicBezTo>
                  <a:cubicBezTo>
                    <a:pt x="65" y="69"/>
                    <a:pt x="65" y="69"/>
                    <a:pt x="65" y="69"/>
                  </a:cubicBezTo>
                  <a:cubicBezTo>
                    <a:pt x="83" y="76"/>
                    <a:pt x="94" y="87"/>
                    <a:pt x="94" y="108"/>
                  </a:cubicBezTo>
                  <a:cubicBezTo>
                    <a:pt x="94" y="133"/>
                    <a:pt x="78" y="150"/>
                    <a:pt x="46" y="150"/>
                  </a:cubicBezTo>
                  <a:cubicBezTo>
                    <a:pt x="6" y="150"/>
                    <a:pt x="0" y="123"/>
                    <a:pt x="0" y="106"/>
                  </a:cubicBezTo>
                  <a:cubicBezTo>
                    <a:pt x="0" y="104"/>
                    <a:pt x="0" y="102"/>
                    <a:pt x="1" y="99"/>
                  </a:cubicBezTo>
                  <a:lnTo>
                    <a:pt x="24" y="9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0" name="Line 26">
              <a:extLst>
                <a:ext uri="{FF2B5EF4-FFF2-40B4-BE49-F238E27FC236}">
                  <a16:creationId xmlns:a16="http://schemas.microsoft.com/office/drawing/2014/main" id="{53D90B3F-49BB-F15B-B01E-34C711CC8CD1}"/>
                </a:ext>
              </a:extLst>
            </p:cNvPr>
            <p:cNvSpPr>
              <a:spLocks noChangeShapeType="1"/>
            </p:cNvSpPr>
            <p:nvPr userDrawn="1"/>
          </p:nvSpPr>
          <p:spPr bwMode="auto">
            <a:xfrm>
              <a:off x="2862263" y="2233613"/>
              <a:ext cx="5919787"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r>
                <a:rPr lang="en-GB"/>
                <a:t> </a:t>
              </a:r>
              <a:endParaRPr lang="ar-SA"/>
            </a:p>
          </p:txBody>
        </p:sp>
        <p:sp>
          <p:nvSpPr>
            <p:cNvPr id="31" name="Line 27">
              <a:extLst>
                <a:ext uri="{FF2B5EF4-FFF2-40B4-BE49-F238E27FC236}">
                  <a16:creationId xmlns:a16="http://schemas.microsoft.com/office/drawing/2014/main" id="{B4F6B749-BCDB-978C-EE04-BB7514391287}"/>
                </a:ext>
              </a:extLst>
            </p:cNvPr>
            <p:cNvSpPr>
              <a:spLocks noChangeShapeType="1"/>
            </p:cNvSpPr>
            <p:nvPr userDrawn="1"/>
          </p:nvSpPr>
          <p:spPr bwMode="auto">
            <a:xfrm>
              <a:off x="5784850" y="180976"/>
              <a:ext cx="0" cy="205263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ar-SA"/>
            </a:p>
          </p:txBody>
        </p:sp>
        <p:sp>
          <p:nvSpPr>
            <p:cNvPr id="53" name="Line 29">
              <a:extLst>
                <a:ext uri="{FF2B5EF4-FFF2-40B4-BE49-F238E27FC236}">
                  <a16:creationId xmlns:a16="http://schemas.microsoft.com/office/drawing/2014/main" id="{1197B21A-F913-EF70-4E61-EA7AAB899433}"/>
                </a:ext>
              </a:extLst>
            </p:cNvPr>
            <p:cNvSpPr>
              <a:spLocks noChangeShapeType="1"/>
            </p:cNvSpPr>
            <p:nvPr userDrawn="1"/>
          </p:nvSpPr>
          <p:spPr bwMode="auto">
            <a:xfrm>
              <a:off x="2857500" y="4176713"/>
              <a:ext cx="5924550"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ar-SA"/>
            </a:p>
          </p:txBody>
        </p:sp>
      </p:grpSp>
    </p:spTree>
    <p:extLst>
      <p:ext uri="{BB962C8B-B14F-4D97-AF65-F5344CB8AC3E}">
        <p14:creationId xmlns:p14="http://schemas.microsoft.com/office/powerpoint/2010/main" val="4291595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COLOUR">
    <p:bg>
      <p:bgPr>
        <a:solidFill>
          <a:schemeClr val="accent3"/>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54C9706-0E21-8831-C490-E4BDD203002D}"/>
              </a:ext>
            </a:extLst>
          </p:cNvPr>
          <p:cNvSpPr/>
          <p:nvPr userDrawn="1"/>
        </p:nvSpPr>
        <p:spPr>
          <a:xfrm>
            <a:off x="284163" y="2743201"/>
            <a:ext cx="5100637" cy="2145722"/>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6" name="Rectangle 5">
            <a:extLst>
              <a:ext uri="{FF2B5EF4-FFF2-40B4-BE49-F238E27FC236}">
                <a16:creationId xmlns:a16="http://schemas.microsoft.com/office/drawing/2014/main" id="{63C13EAB-931E-CA81-D81E-894CF048E314}"/>
              </a:ext>
            </a:extLst>
          </p:cNvPr>
          <p:cNvSpPr/>
          <p:nvPr userDrawn="1"/>
        </p:nvSpPr>
        <p:spPr>
          <a:xfrm>
            <a:off x="284163" y="4888922"/>
            <a:ext cx="5100637" cy="1684915"/>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2" name="Title 1">
            <a:extLst>
              <a:ext uri="{FF2B5EF4-FFF2-40B4-BE49-F238E27FC236}">
                <a16:creationId xmlns:a16="http://schemas.microsoft.com/office/drawing/2014/main" id="{B4082AEB-5006-8BDB-B209-D0CE6D0D9E54}"/>
              </a:ext>
            </a:extLst>
          </p:cNvPr>
          <p:cNvSpPr>
            <a:spLocks noGrp="1"/>
          </p:cNvSpPr>
          <p:nvPr>
            <p:ph type="ctrTitle"/>
          </p:nvPr>
        </p:nvSpPr>
        <p:spPr>
          <a:xfrm>
            <a:off x="568325" y="2743201"/>
            <a:ext cx="4535488" cy="2145721"/>
          </a:xfrm>
        </p:spPr>
        <p:txBody>
          <a:bodyPr anchor="ctr" anchorCtr="0"/>
          <a:lstStyle>
            <a:lvl1pPr algn="l">
              <a:defRPr sz="480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7CF3C4D3-D951-05DD-58CA-A9363283ABF1}"/>
              </a:ext>
            </a:extLst>
          </p:cNvPr>
          <p:cNvSpPr>
            <a:spLocks noGrp="1"/>
          </p:cNvSpPr>
          <p:nvPr>
            <p:ph type="subTitle" idx="1"/>
          </p:nvPr>
        </p:nvSpPr>
        <p:spPr>
          <a:xfrm>
            <a:off x="568324" y="4888920"/>
            <a:ext cx="4535489" cy="1684917"/>
          </a:xfrm>
        </p:spPr>
        <p:txBody>
          <a:bodyPr anchor="ctr" anchorCtr="0"/>
          <a:lstStyle>
            <a:lvl1pPr marL="0" indent="0" algn="l">
              <a:spcAft>
                <a:spcPts val="0"/>
              </a:spcAft>
              <a:buNone/>
              <a:defRPr sz="1600">
                <a:solidFill>
                  <a:schemeClr val="bg1"/>
                </a:solidFill>
                <a:latin typeface="Roboto Mono" pitchFamily="2" charset="0"/>
                <a:ea typeface="Roboto Mono"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grpSp>
        <p:nvGrpSpPr>
          <p:cNvPr id="19" name="Group 18">
            <a:extLst>
              <a:ext uri="{FF2B5EF4-FFF2-40B4-BE49-F238E27FC236}">
                <a16:creationId xmlns:a16="http://schemas.microsoft.com/office/drawing/2014/main" id="{7A72C5D7-9238-6093-13E0-3496077F0885}"/>
              </a:ext>
            </a:extLst>
          </p:cNvPr>
          <p:cNvGrpSpPr>
            <a:grpSpLocks noChangeAspect="1"/>
          </p:cNvGrpSpPr>
          <p:nvPr userDrawn="1"/>
        </p:nvGrpSpPr>
        <p:grpSpPr>
          <a:xfrm>
            <a:off x="10206038" y="281224"/>
            <a:ext cx="1701799" cy="1707726"/>
            <a:chOff x="2857500" y="180976"/>
            <a:chExt cx="5924550" cy="5945187"/>
          </a:xfrm>
        </p:grpSpPr>
        <p:sp>
          <p:nvSpPr>
            <p:cNvPr id="20" name="Rectangle 5">
              <a:extLst>
                <a:ext uri="{FF2B5EF4-FFF2-40B4-BE49-F238E27FC236}">
                  <a16:creationId xmlns:a16="http://schemas.microsoft.com/office/drawing/2014/main" id="{1BDD3A87-F94A-5935-C19A-B43B47E4511B}"/>
                </a:ext>
              </a:extLst>
            </p:cNvPr>
            <p:cNvSpPr>
              <a:spLocks noChangeArrowheads="1"/>
            </p:cNvSpPr>
            <p:nvPr userDrawn="1"/>
          </p:nvSpPr>
          <p:spPr bwMode="auto">
            <a:xfrm>
              <a:off x="2857500" y="192088"/>
              <a:ext cx="5924550" cy="5934075"/>
            </a:xfrm>
            <a:prstGeom prst="rect">
              <a:avLst/>
            </a:prstGeom>
            <a:no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ar-SA"/>
            </a:p>
          </p:txBody>
        </p:sp>
        <p:sp>
          <p:nvSpPr>
            <p:cNvPr id="21" name="Freeform 7">
              <a:extLst>
                <a:ext uri="{FF2B5EF4-FFF2-40B4-BE49-F238E27FC236}">
                  <a16:creationId xmlns:a16="http://schemas.microsoft.com/office/drawing/2014/main" id="{02DF7797-B46E-8541-F1D2-FFB63E78CCC2}"/>
                </a:ext>
              </a:extLst>
            </p:cNvPr>
            <p:cNvSpPr>
              <a:spLocks/>
            </p:cNvSpPr>
            <p:nvPr userDrawn="1"/>
          </p:nvSpPr>
          <p:spPr bwMode="auto">
            <a:xfrm>
              <a:off x="3416300" y="838201"/>
              <a:ext cx="527050" cy="792163"/>
            </a:xfrm>
            <a:custGeom>
              <a:avLst/>
              <a:gdLst>
                <a:gd name="T0" fmla="*/ 0 w 332"/>
                <a:gd name="T1" fmla="*/ 0 h 499"/>
                <a:gd name="T2" fmla="*/ 0 w 332"/>
                <a:gd name="T3" fmla="*/ 72 h 499"/>
                <a:gd name="T4" fmla="*/ 123 w 332"/>
                <a:gd name="T5" fmla="*/ 72 h 499"/>
                <a:gd name="T6" fmla="*/ 123 w 332"/>
                <a:gd name="T7" fmla="*/ 499 h 499"/>
                <a:gd name="T8" fmla="*/ 206 w 332"/>
                <a:gd name="T9" fmla="*/ 499 h 499"/>
                <a:gd name="T10" fmla="*/ 206 w 332"/>
                <a:gd name="T11" fmla="*/ 72 h 499"/>
                <a:gd name="T12" fmla="*/ 332 w 332"/>
                <a:gd name="T13" fmla="*/ 72 h 499"/>
                <a:gd name="T14" fmla="*/ 332 w 332"/>
                <a:gd name="T15" fmla="*/ 0 h 499"/>
                <a:gd name="T16" fmla="*/ 0 w 332"/>
                <a:gd name="T17"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499">
                  <a:moveTo>
                    <a:pt x="0" y="0"/>
                  </a:moveTo>
                  <a:lnTo>
                    <a:pt x="0" y="72"/>
                  </a:lnTo>
                  <a:lnTo>
                    <a:pt x="123" y="72"/>
                  </a:lnTo>
                  <a:lnTo>
                    <a:pt x="123" y="499"/>
                  </a:lnTo>
                  <a:lnTo>
                    <a:pt x="206" y="499"/>
                  </a:lnTo>
                  <a:lnTo>
                    <a:pt x="206" y="72"/>
                  </a:lnTo>
                  <a:lnTo>
                    <a:pt x="332" y="72"/>
                  </a:lnTo>
                  <a:lnTo>
                    <a:pt x="332"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2" name="Freeform 8">
              <a:extLst>
                <a:ext uri="{FF2B5EF4-FFF2-40B4-BE49-F238E27FC236}">
                  <a16:creationId xmlns:a16="http://schemas.microsoft.com/office/drawing/2014/main" id="{07C0DBDD-1BCE-9F03-BF8A-4449C6A7E7E1}"/>
                </a:ext>
              </a:extLst>
            </p:cNvPr>
            <p:cNvSpPr>
              <a:spLocks/>
            </p:cNvSpPr>
            <p:nvPr userDrawn="1"/>
          </p:nvSpPr>
          <p:spPr bwMode="auto">
            <a:xfrm>
              <a:off x="3992563" y="838201"/>
              <a:ext cx="565150" cy="792163"/>
            </a:xfrm>
            <a:custGeom>
              <a:avLst/>
              <a:gdLst>
                <a:gd name="T0" fmla="*/ 277 w 356"/>
                <a:gd name="T1" fmla="*/ 0 h 499"/>
                <a:gd name="T2" fmla="*/ 277 w 356"/>
                <a:gd name="T3" fmla="*/ 212 h 499"/>
                <a:gd name="T4" fmla="*/ 82 w 356"/>
                <a:gd name="T5" fmla="*/ 212 h 499"/>
                <a:gd name="T6" fmla="*/ 82 w 356"/>
                <a:gd name="T7" fmla="*/ 0 h 499"/>
                <a:gd name="T8" fmla="*/ 0 w 356"/>
                <a:gd name="T9" fmla="*/ 0 h 499"/>
                <a:gd name="T10" fmla="*/ 0 w 356"/>
                <a:gd name="T11" fmla="*/ 499 h 499"/>
                <a:gd name="T12" fmla="*/ 82 w 356"/>
                <a:gd name="T13" fmla="*/ 499 h 499"/>
                <a:gd name="T14" fmla="*/ 82 w 356"/>
                <a:gd name="T15" fmla="*/ 284 h 499"/>
                <a:gd name="T16" fmla="*/ 277 w 356"/>
                <a:gd name="T17" fmla="*/ 284 h 499"/>
                <a:gd name="T18" fmla="*/ 277 w 356"/>
                <a:gd name="T19" fmla="*/ 499 h 499"/>
                <a:gd name="T20" fmla="*/ 356 w 356"/>
                <a:gd name="T21" fmla="*/ 499 h 499"/>
                <a:gd name="T22" fmla="*/ 356 w 356"/>
                <a:gd name="T23" fmla="*/ 0 h 499"/>
                <a:gd name="T24" fmla="*/ 277 w 356"/>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6" h="499">
                  <a:moveTo>
                    <a:pt x="277" y="0"/>
                  </a:moveTo>
                  <a:lnTo>
                    <a:pt x="277" y="212"/>
                  </a:lnTo>
                  <a:lnTo>
                    <a:pt x="82" y="212"/>
                  </a:lnTo>
                  <a:lnTo>
                    <a:pt x="82" y="0"/>
                  </a:lnTo>
                  <a:lnTo>
                    <a:pt x="0" y="0"/>
                  </a:lnTo>
                  <a:lnTo>
                    <a:pt x="0" y="499"/>
                  </a:lnTo>
                  <a:lnTo>
                    <a:pt x="82" y="499"/>
                  </a:lnTo>
                  <a:lnTo>
                    <a:pt x="82" y="284"/>
                  </a:lnTo>
                  <a:lnTo>
                    <a:pt x="277" y="284"/>
                  </a:lnTo>
                  <a:lnTo>
                    <a:pt x="277" y="499"/>
                  </a:lnTo>
                  <a:lnTo>
                    <a:pt x="356" y="499"/>
                  </a:lnTo>
                  <a:lnTo>
                    <a:pt x="356" y="0"/>
                  </a:lnTo>
                  <a:lnTo>
                    <a:pt x="27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3" name="Freeform 9">
              <a:extLst>
                <a:ext uri="{FF2B5EF4-FFF2-40B4-BE49-F238E27FC236}">
                  <a16:creationId xmlns:a16="http://schemas.microsoft.com/office/drawing/2014/main" id="{E8952F56-6955-AEA3-17E3-472E9F76A6D5}"/>
                </a:ext>
              </a:extLst>
            </p:cNvPr>
            <p:cNvSpPr>
              <a:spLocks/>
            </p:cNvSpPr>
            <p:nvPr userDrawn="1"/>
          </p:nvSpPr>
          <p:spPr bwMode="auto">
            <a:xfrm>
              <a:off x="4708525" y="838201"/>
              <a:ext cx="450850" cy="792163"/>
            </a:xfrm>
            <a:custGeom>
              <a:avLst/>
              <a:gdLst>
                <a:gd name="T0" fmla="*/ 0 w 284"/>
                <a:gd name="T1" fmla="*/ 0 h 499"/>
                <a:gd name="T2" fmla="*/ 0 w 284"/>
                <a:gd name="T3" fmla="*/ 499 h 499"/>
                <a:gd name="T4" fmla="*/ 284 w 284"/>
                <a:gd name="T5" fmla="*/ 499 h 499"/>
                <a:gd name="T6" fmla="*/ 284 w 284"/>
                <a:gd name="T7" fmla="*/ 427 h 499"/>
                <a:gd name="T8" fmla="*/ 79 w 284"/>
                <a:gd name="T9" fmla="*/ 427 h 499"/>
                <a:gd name="T10" fmla="*/ 79 w 284"/>
                <a:gd name="T11" fmla="*/ 280 h 499"/>
                <a:gd name="T12" fmla="*/ 250 w 284"/>
                <a:gd name="T13" fmla="*/ 280 h 499"/>
                <a:gd name="T14" fmla="*/ 250 w 284"/>
                <a:gd name="T15" fmla="*/ 212 h 499"/>
                <a:gd name="T16" fmla="*/ 79 w 284"/>
                <a:gd name="T17" fmla="*/ 212 h 499"/>
                <a:gd name="T18" fmla="*/ 79 w 284"/>
                <a:gd name="T19" fmla="*/ 72 h 499"/>
                <a:gd name="T20" fmla="*/ 284 w 284"/>
                <a:gd name="T21" fmla="*/ 72 h 499"/>
                <a:gd name="T22" fmla="*/ 284 w 284"/>
                <a:gd name="T23" fmla="*/ 0 h 499"/>
                <a:gd name="T24" fmla="*/ 0 w 284"/>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4" h="499">
                  <a:moveTo>
                    <a:pt x="0" y="0"/>
                  </a:moveTo>
                  <a:lnTo>
                    <a:pt x="0" y="499"/>
                  </a:lnTo>
                  <a:lnTo>
                    <a:pt x="284" y="499"/>
                  </a:lnTo>
                  <a:lnTo>
                    <a:pt x="284" y="427"/>
                  </a:lnTo>
                  <a:lnTo>
                    <a:pt x="79" y="427"/>
                  </a:lnTo>
                  <a:lnTo>
                    <a:pt x="79" y="280"/>
                  </a:lnTo>
                  <a:lnTo>
                    <a:pt x="250" y="280"/>
                  </a:lnTo>
                  <a:lnTo>
                    <a:pt x="250" y="212"/>
                  </a:lnTo>
                  <a:lnTo>
                    <a:pt x="79" y="212"/>
                  </a:lnTo>
                  <a:lnTo>
                    <a:pt x="79" y="72"/>
                  </a:lnTo>
                  <a:lnTo>
                    <a:pt x="284" y="72"/>
                  </a:lnTo>
                  <a:lnTo>
                    <a:pt x="284"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4" name="Freeform 10">
              <a:extLst>
                <a:ext uri="{FF2B5EF4-FFF2-40B4-BE49-F238E27FC236}">
                  <a16:creationId xmlns:a16="http://schemas.microsoft.com/office/drawing/2014/main" id="{AEAB4482-B124-8CEC-1998-FD3A3DE8E998}"/>
                </a:ext>
              </a:extLst>
            </p:cNvPr>
            <p:cNvSpPr>
              <a:spLocks/>
            </p:cNvSpPr>
            <p:nvPr userDrawn="1"/>
          </p:nvSpPr>
          <p:spPr bwMode="auto">
            <a:xfrm>
              <a:off x="3557588" y="2787651"/>
              <a:ext cx="560388" cy="792163"/>
            </a:xfrm>
            <a:custGeom>
              <a:avLst/>
              <a:gdLst>
                <a:gd name="T0" fmla="*/ 0 w 103"/>
                <a:gd name="T1" fmla="*/ 0 h 146"/>
                <a:gd name="T2" fmla="*/ 25 w 103"/>
                <a:gd name="T3" fmla="*/ 0 h 146"/>
                <a:gd name="T4" fmla="*/ 69 w 103"/>
                <a:gd name="T5" fmla="*/ 85 h 146"/>
                <a:gd name="T6" fmla="*/ 80 w 103"/>
                <a:gd name="T7" fmla="*/ 113 h 146"/>
                <a:gd name="T8" fmla="*/ 81 w 103"/>
                <a:gd name="T9" fmla="*/ 113 h 146"/>
                <a:gd name="T10" fmla="*/ 79 w 103"/>
                <a:gd name="T11" fmla="*/ 80 h 146"/>
                <a:gd name="T12" fmla="*/ 79 w 103"/>
                <a:gd name="T13" fmla="*/ 0 h 146"/>
                <a:gd name="T14" fmla="*/ 103 w 103"/>
                <a:gd name="T15" fmla="*/ 0 h 146"/>
                <a:gd name="T16" fmla="*/ 103 w 103"/>
                <a:gd name="T17" fmla="*/ 146 h 146"/>
                <a:gd name="T18" fmla="*/ 77 w 103"/>
                <a:gd name="T19" fmla="*/ 146 h 146"/>
                <a:gd name="T20" fmla="*/ 34 w 103"/>
                <a:gd name="T21" fmla="*/ 62 h 146"/>
                <a:gd name="T22" fmla="*/ 22 w 103"/>
                <a:gd name="T23" fmla="*/ 33 h 146"/>
                <a:gd name="T24" fmla="*/ 21 w 103"/>
                <a:gd name="T25" fmla="*/ 33 h 146"/>
                <a:gd name="T26" fmla="*/ 23 w 103"/>
                <a:gd name="T27" fmla="*/ 67 h 146"/>
                <a:gd name="T28" fmla="*/ 23 w 103"/>
                <a:gd name="T29" fmla="*/ 146 h 146"/>
                <a:gd name="T30" fmla="*/ 0 w 103"/>
                <a:gd name="T31" fmla="*/ 146 h 146"/>
                <a:gd name="T32" fmla="*/ 0 w 103"/>
                <a:gd name="T33"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 h="146">
                  <a:moveTo>
                    <a:pt x="0" y="0"/>
                  </a:moveTo>
                  <a:cubicBezTo>
                    <a:pt x="25" y="0"/>
                    <a:pt x="25" y="0"/>
                    <a:pt x="25" y="0"/>
                  </a:cubicBezTo>
                  <a:cubicBezTo>
                    <a:pt x="69" y="85"/>
                    <a:pt x="69" y="85"/>
                    <a:pt x="69" y="85"/>
                  </a:cubicBezTo>
                  <a:cubicBezTo>
                    <a:pt x="73" y="93"/>
                    <a:pt x="77" y="104"/>
                    <a:pt x="80" y="113"/>
                  </a:cubicBezTo>
                  <a:cubicBezTo>
                    <a:pt x="81" y="113"/>
                    <a:pt x="81" y="113"/>
                    <a:pt x="81" y="113"/>
                  </a:cubicBezTo>
                  <a:cubicBezTo>
                    <a:pt x="80" y="101"/>
                    <a:pt x="79" y="89"/>
                    <a:pt x="79" y="80"/>
                  </a:cubicBezTo>
                  <a:cubicBezTo>
                    <a:pt x="79" y="0"/>
                    <a:pt x="79" y="0"/>
                    <a:pt x="79" y="0"/>
                  </a:cubicBezTo>
                  <a:cubicBezTo>
                    <a:pt x="103" y="0"/>
                    <a:pt x="103" y="0"/>
                    <a:pt x="103" y="0"/>
                  </a:cubicBezTo>
                  <a:cubicBezTo>
                    <a:pt x="103" y="146"/>
                    <a:pt x="103" y="146"/>
                    <a:pt x="103" y="146"/>
                  </a:cubicBezTo>
                  <a:cubicBezTo>
                    <a:pt x="77" y="146"/>
                    <a:pt x="77" y="146"/>
                    <a:pt x="77" y="146"/>
                  </a:cubicBezTo>
                  <a:cubicBezTo>
                    <a:pt x="34" y="62"/>
                    <a:pt x="34" y="62"/>
                    <a:pt x="34" y="62"/>
                  </a:cubicBezTo>
                  <a:cubicBezTo>
                    <a:pt x="30" y="53"/>
                    <a:pt x="26" y="44"/>
                    <a:pt x="22" y="33"/>
                  </a:cubicBezTo>
                  <a:cubicBezTo>
                    <a:pt x="21" y="33"/>
                    <a:pt x="21" y="33"/>
                    <a:pt x="21" y="33"/>
                  </a:cubicBezTo>
                  <a:cubicBezTo>
                    <a:pt x="22" y="43"/>
                    <a:pt x="23" y="56"/>
                    <a:pt x="23" y="67"/>
                  </a:cubicBezTo>
                  <a:cubicBezTo>
                    <a:pt x="23" y="146"/>
                    <a:pt x="23" y="146"/>
                    <a:pt x="23" y="146"/>
                  </a:cubicBezTo>
                  <a:cubicBezTo>
                    <a:pt x="0" y="146"/>
                    <a:pt x="0" y="146"/>
                    <a:pt x="0" y="146"/>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5" name="Freeform 11">
              <a:extLst>
                <a:ext uri="{FF2B5EF4-FFF2-40B4-BE49-F238E27FC236}">
                  <a16:creationId xmlns:a16="http://schemas.microsoft.com/office/drawing/2014/main" id="{DB1E9115-CB0A-481C-D7A1-CB98A3DA37F6}"/>
                </a:ext>
              </a:extLst>
            </p:cNvPr>
            <p:cNvSpPr>
              <a:spLocks noEditPoints="1"/>
            </p:cNvSpPr>
            <p:nvPr userDrawn="1"/>
          </p:nvSpPr>
          <p:spPr bwMode="auto">
            <a:xfrm>
              <a:off x="4187825" y="2787651"/>
              <a:ext cx="614363" cy="792163"/>
            </a:xfrm>
            <a:custGeom>
              <a:avLst/>
              <a:gdLst>
                <a:gd name="T0" fmla="*/ 74 w 113"/>
                <a:gd name="T1" fmla="*/ 91 h 146"/>
                <a:gd name="T2" fmla="*/ 63 w 113"/>
                <a:gd name="T3" fmla="*/ 48 h 146"/>
                <a:gd name="T4" fmla="*/ 57 w 113"/>
                <a:gd name="T5" fmla="*/ 22 h 146"/>
                <a:gd name="T6" fmla="*/ 56 w 113"/>
                <a:gd name="T7" fmla="*/ 22 h 146"/>
                <a:gd name="T8" fmla="*/ 50 w 113"/>
                <a:gd name="T9" fmla="*/ 48 h 146"/>
                <a:gd name="T10" fmla="*/ 38 w 113"/>
                <a:gd name="T11" fmla="*/ 91 h 146"/>
                <a:gd name="T12" fmla="*/ 74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4" y="91"/>
                  </a:moveTo>
                  <a:cubicBezTo>
                    <a:pt x="63" y="48"/>
                    <a:pt x="63" y="48"/>
                    <a:pt x="63" y="48"/>
                  </a:cubicBezTo>
                  <a:cubicBezTo>
                    <a:pt x="61" y="40"/>
                    <a:pt x="59" y="33"/>
                    <a:pt x="57" y="22"/>
                  </a:cubicBezTo>
                  <a:cubicBezTo>
                    <a:pt x="56" y="22"/>
                    <a:pt x="56" y="22"/>
                    <a:pt x="56" y="22"/>
                  </a:cubicBezTo>
                  <a:cubicBezTo>
                    <a:pt x="54" y="33"/>
                    <a:pt x="52" y="40"/>
                    <a:pt x="50" y="48"/>
                  </a:cubicBezTo>
                  <a:cubicBezTo>
                    <a:pt x="38" y="91"/>
                    <a:pt x="38" y="91"/>
                    <a:pt x="38" y="91"/>
                  </a:cubicBezTo>
                  <a:lnTo>
                    <a:pt x="74"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6" name="Freeform 12">
              <a:extLst>
                <a:ext uri="{FF2B5EF4-FFF2-40B4-BE49-F238E27FC236}">
                  <a16:creationId xmlns:a16="http://schemas.microsoft.com/office/drawing/2014/main" id="{1D08DA13-3031-09FC-A7E1-302616E79A41}"/>
                </a:ext>
              </a:extLst>
            </p:cNvPr>
            <p:cNvSpPr>
              <a:spLocks/>
            </p:cNvSpPr>
            <p:nvPr userDrawn="1"/>
          </p:nvSpPr>
          <p:spPr bwMode="auto">
            <a:xfrm>
              <a:off x="4741863" y="2787651"/>
              <a:ext cx="527050" cy="792163"/>
            </a:xfrm>
            <a:custGeom>
              <a:avLst/>
              <a:gdLst>
                <a:gd name="T0" fmla="*/ 123 w 332"/>
                <a:gd name="T1" fmla="*/ 72 h 499"/>
                <a:gd name="T2" fmla="*/ 0 w 332"/>
                <a:gd name="T3" fmla="*/ 72 h 499"/>
                <a:gd name="T4" fmla="*/ 0 w 332"/>
                <a:gd name="T5" fmla="*/ 0 h 499"/>
                <a:gd name="T6" fmla="*/ 332 w 332"/>
                <a:gd name="T7" fmla="*/ 0 h 499"/>
                <a:gd name="T8" fmla="*/ 332 w 332"/>
                <a:gd name="T9" fmla="*/ 72 h 499"/>
                <a:gd name="T10" fmla="*/ 205 w 332"/>
                <a:gd name="T11" fmla="*/ 72 h 499"/>
                <a:gd name="T12" fmla="*/ 205 w 332"/>
                <a:gd name="T13" fmla="*/ 499 h 499"/>
                <a:gd name="T14" fmla="*/ 123 w 332"/>
                <a:gd name="T15" fmla="*/ 499 h 499"/>
                <a:gd name="T16" fmla="*/ 123 w 332"/>
                <a:gd name="T17" fmla="*/ 72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499">
                  <a:moveTo>
                    <a:pt x="123" y="72"/>
                  </a:moveTo>
                  <a:lnTo>
                    <a:pt x="0" y="72"/>
                  </a:lnTo>
                  <a:lnTo>
                    <a:pt x="0" y="0"/>
                  </a:lnTo>
                  <a:lnTo>
                    <a:pt x="332" y="0"/>
                  </a:lnTo>
                  <a:lnTo>
                    <a:pt x="332" y="72"/>
                  </a:lnTo>
                  <a:lnTo>
                    <a:pt x="205" y="72"/>
                  </a:lnTo>
                  <a:lnTo>
                    <a:pt x="205" y="499"/>
                  </a:lnTo>
                  <a:lnTo>
                    <a:pt x="123" y="499"/>
                  </a:lnTo>
                  <a:lnTo>
                    <a:pt x="123" y="7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7" name="Rectangle 13">
              <a:extLst>
                <a:ext uri="{FF2B5EF4-FFF2-40B4-BE49-F238E27FC236}">
                  <a16:creationId xmlns:a16="http://schemas.microsoft.com/office/drawing/2014/main" id="{70ED91D8-BF04-DF61-83F0-A2D2B0C7CBDF}"/>
                </a:ext>
              </a:extLst>
            </p:cNvPr>
            <p:cNvSpPr>
              <a:spLocks noChangeArrowheads="1"/>
            </p:cNvSpPr>
            <p:nvPr userDrawn="1"/>
          </p:nvSpPr>
          <p:spPr bwMode="auto">
            <a:xfrm>
              <a:off x="5334000" y="2787651"/>
              <a:ext cx="130175" cy="7921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8" name="Freeform 14">
              <a:extLst>
                <a:ext uri="{FF2B5EF4-FFF2-40B4-BE49-F238E27FC236}">
                  <a16:creationId xmlns:a16="http://schemas.microsoft.com/office/drawing/2014/main" id="{7FF3B334-839A-9BAC-C5C8-CCACDA1578AB}"/>
                </a:ext>
              </a:extLst>
            </p:cNvPr>
            <p:cNvSpPr>
              <a:spLocks noEditPoints="1"/>
            </p:cNvSpPr>
            <p:nvPr userDrawn="1"/>
          </p:nvSpPr>
          <p:spPr bwMode="auto">
            <a:xfrm>
              <a:off x="5572125" y="2776538"/>
              <a:ext cx="625475" cy="814388"/>
            </a:xfrm>
            <a:custGeom>
              <a:avLst/>
              <a:gdLst>
                <a:gd name="T0" fmla="*/ 90 w 115"/>
                <a:gd name="T1" fmla="*/ 75 h 150"/>
                <a:gd name="T2" fmla="*/ 57 w 115"/>
                <a:gd name="T3" fmla="*/ 21 h 150"/>
                <a:gd name="T4" fmla="*/ 25 w 115"/>
                <a:gd name="T5" fmla="*/ 75 h 150"/>
                <a:gd name="T6" fmla="*/ 57 w 115"/>
                <a:gd name="T7" fmla="*/ 129 h 150"/>
                <a:gd name="T8" fmla="*/ 90 w 115"/>
                <a:gd name="T9" fmla="*/ 75 h 150"/>
                <a:gd name="T10" fmla="*/ 0 w 115"/>
                <a:gd name="T11" fmla="*/ 75 h 150"/>
                <a:gd name="T12" fmla="*/ 57 w 115"/>
                <a:gd name="T13" fmla="*/ 0 h 150"/>
                <a:gd name="T14" fmla="*/ 115 w 115"/>
                <a:gd name="T15" fmla="*/ 75 h 150"/>
                <a:gd name="T16" fmla="*/ 57 w 115"/>
                <a:gd name="T17" fmla="*/ 150 h 150"/>
                <a:gd name="T18" fmla="*/ 0 w 115"/>
                <a:gd name="T19"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50">
                  <a:moveTo>
                    <a:pt x="90" y="75"/>
                  </a:moveTo>
                  <a:cubicBezTo>
                    <a:pt x="90" y="39"/>
                    <a:pt x="79" y="21"/>
                    <a:pt x="57" y="21"/>
                  </a:cubicBezTo>
                  <a:cubicBezTo>
                    <a:pt x="36" y="21"/>
                    <a:pt x="25" y="39"/>
                    <a:pt x="25" y="75"/>
                  </a:cubicBezTo>
                  <a:cubicBezTo>
                    <a:pt x="25" y="111"/>
                    <a:pt x="36" y="129"/>
                    <a:pt x="57" y="129"/>
                  </a:cubicBezTo>
                  <a:cubicBezTo>
                    <a:pt x="79" y="129"/>
                    <a:pt x="90" y="111"/>
                    <a:pt x="90" y="75"/>
                  </a:cubicBezTo>
                  <a:moveTo>
                    <a:pt x="0" y="75"/>
                  </a:moveTo>
                  <a:cubicBezTo>
                    <a:pt x="0" y="28"/>
                    <a:pt x="20" y="0"/>
                    <a:pt x="57" y="0"/>
                  </a:cubicBezTo>
                  <a:cubicBezTo>
                    <a:pt x="94" y="0"/>
                    <a:pt x="115" y="28"/>
                    <a:pt x="115" y="75"/>
                  </a:cubicBezTo>
                  <a:cubicBezTo>
                    <a:pt x="115" y="122"/>
                    <a:pt x="94" y="150"/>
                    <a:pt x="57" y="150"/>
                  </a:cubicBezTo>
                  <a:cubicBezTo>
                    <a:pt x="20" y="150"/>
                    <a:pt x="0" y="122"/>
                    <a:pt x="0" y="7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9" name="Freeform 15">
              <a:extLst>
                <a:ext uri="{FF2B5EF4-FFF2-40B4-BE49-F238E27FC236}">
                  <a16:creationId xmlns:a16="http://schemas.microsoft.com/office/drawing/2014/main" id="{C1BED1B9-E99D-8453-53C2-1AA3250BE034}"/>
                </a:ext>
              </a:extLst>
            </p:cNvPr>
            <p:cNvSpPr>
              <a:spLocks/>
            </p:cNvSpPr>
            <p:nvPr userDrawn="1"/>
          </p:nvSpPr>
          <p:spPr bwMode="auto">
            <a:xfrm>
              <a:off x="6311900" y="2787651"/>
              <a:ext cx="558800" cy="792163"/>
            </a:xfrm>
            <a:custGeom>
              <a:avLst/>
              <a:gdLst>
                <a:gd name="T0" fmla="*/ 0 w 103"/>
                <a:gd name="T1" fmla="*/ 0 h 146"/>
                <a:gd name="T2" fmla="*/ 26 w 103"/>
                <a:gd name="T3" fmla="*/ 0 h 146"/>
                <a:gd name="T4" fmla="*/ 69 w 103"/>
                <a:gd name="T5" fmla="*/ 85 h 146"/>
                <a:gd name="T6" fmla="*/ 81 w 103"/>
                <a:gd name="T7" fmla="*/ 113 h 146"/>
                <a:gd name="T8" fmla="*/ 82 w 103"/>
                <a:gd name="T9" fmla="*/ 113 h 146"/>
                <a:gd name="T10" fmla="*/ 80 w 103"/>
                <a:gd name="T11" fmla="*/ 80 h 146"/>
                <a:gd name="T12" fmla="*/ 80 w 103"/>
                <a:gd name="T13" fmla="*/ 0 h 146"/>
                <a:gd name="T14" fmla="*/ 103 w 103"/>
                <a:gd name="T15" fmla="*/ 0 h 146"/>
                <a:gd name="T16" fmla="*/ 103 w 103"/>
                <a:gd name="T17" fmla="*/ 146 h 146"/>
                <a:gd name="T18" fmla="*/ 78 w 103"/>
                <a:gd name="T19" fmla="*/ 146 h 146"/>
                <a:gd name="T20" fmla="*/ 35 w 103"/>
                <a:gd name="T21" fmla="*/ 62 h 146"/>
                <a:gd name="T22" fmla="*/ 23 w 103"/>
                <a:gd name="T23" fmla="*/ 33 h 146"/>
                <a:gd name="T24" fmla="*/ 22 w 103"/>
                <a:gd name="T25" fmla="*/ 33 h 146"/>
                <a:gd name="T26" fmla="*/ 24 w 103"/>
                <a:gd name="T27" fmla="*/ 67 h 146"/>
                <a:gd name="T28" fmla="*/ 24 w 103"/>
                <a:gd name="T29" fmla="*/ 146 h 146"/>
                <a:gd name="T30" fmla="*/ 0 w 103"/>
                <a:gd name="T31" fmla="*/ 146 h 146"/>
                <a:gd name="T32" fmla="*/ 0 w 103"/>
                <a:gd name="T33"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 h="146">
                  <a:moveTo>
                    <a:pt x="0" y="0"/>
                  </a:moveTo>
                  <a:cubicBezTo>
                    <a:pt x="26" y="0"/>
                    <a:pt x="26" y="0"/>
                    <a:pt x="26" y="0"/>
                  </a:cubicBezTo>
                  <a:cubicBezTo>
                    <a:pt x="69" y="85"/>
                    <a:pt x="69" y="85"/>
                    <a:pt x="69" y="85"/>
                  </a:cubicBezTo>
                  <a:cubicBezTo>
                    <a:pt x="73" y="93"/>
                    <a:pt x="77" y="104"/>
                    <a:pt x="81" y="113"/>
                  </a:cubicBezTo>
                  <a:cubicBezTo>
                    <a:pt x="82" y="113"/>
                    <a:pt x="82" y="113"/>
                    <a:pt x="82" y="113"/>
                  </a:cubicBezTo>
                  <a:cubicBezTo>
                    <a:pt x="81" y="101"/>
                    <a:pt x="80" y="89"/>
                    <a:pt x="80" y="80"/>
                  </a:cubicBezTo>
                  <a:cubicBezTo>
                    <a:pt x="80" y="0"/>
                    <a:pt x="80" y="0"/>
                    <a:pt x="80" y="0"/>
                  </a:cubicBezTo>
                  <a:cubicBezTo>
                    <a:pt x="103" y="0"/>
                    <a:pt x="103" y="0"/>
                    <a:pt x="103" y="0"/>
                  </a:cubicBezTo>
                  <a:cubicBezTo>
                    <a:pt x="103" y="146"/>
                    <a:pt x="103" y="146"/>
                    <a:pt x="103" y="146"/>
                  </a:cubicBezTo>
                  <a:cubicBezTo>
                    <a:pt x="78" y="146"/>
                    <a:pt x="78" y="146"/>
                    <a:pt x="78" y="146"/>
                  </a:cubicBezTo>
                  <a:cubicBezTo>
                    <a:pt x="35" y="62"/>
                    <a:pt x="35" y="62"/>
                    <a:pt x="35" y="62"/>
                  </a:cubicBezTo>
                  <a:cubicBezTo>
                    <a:pt x="30" y="53"/>
                    <a:pt x="27" y="44"/>
                    <a:pt x="23" y="33"/>
                  </a:cubicBezTo>
                  <a:cubicBezTo>
                    <a:pt x="22" y="33"/>
                    <a:pt x="22" y="33"/>
                    <a:pt x="22" y="33"/>
                  </a:cubicBezTo>
                  <a:cubicBezTo>
                    <a:pt x="23" y="43"/>
                    <a:pt x="24" y="56"/>
                    <a:pt x="24" y="67"/>
                  </a:cubicBezTo>
                  <a:cubicBezTo>
                    <a:pt x="24" y="146"/>
                    <a:pt x="24" y="146"/>
                    <a:pt x="24" y="146"/>
                  </a:cubicBezTo>
                  <a:cubicBezTo>
                    <a:pt x="0" y="146"/>
                    <a:pt x="0" y="146"/>
                    <a:pt x="0" y="146"/>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0" name="Freeform 16">
              <a:extLst>
                <a:ext uri="{FF2B5EF4-FFF2-40B4-BE49-F238E27FC236}">
                  <a16:creationId xmlns:a16="http://schemas.microsoft.com/office/drawing/2014/main" id="{0C75F0BA-E4DD-6146-DF3E-11895D1BB5C0}"/>
                </a:ext>
              </a:extLst>
            </p:cNvPr>
            <p:cNvSpPr>
              <a:spLocks noEditPoints="1"/>
            </p:cNvSpPr>
            <p:nvPr userDrawn="1"/>
          </p:nvSpPr>
          <p:spPr bwMode="auto">
            <a:xfrm>
              <a:off x="6946900" y="2787651"/>
              <a:ext cx="612775" cy="792163"/>
            </a:xfrm>
            <a:custGeom>
              <a:avLst/>
              <a:gdLst>
                <a:gd name="T0" fmla="*/ 75 w 113"/>
                <a:gd name="T1" fmla="*/ 91 h 146"/>
                <a:gd name="T2" fmla="*/ 63 w 113"/>
                <a:gd name="T3" fmla="*/ 48 h 146"/>
                <a:gd name="T4" fmla="*/ 57 w 113"/>
                <a:gd name="T5" fmla="*/ 22 h 146"/>
                <a:gd name="T6" fmla="*/ 56 w 113"/>
                <a:gd name="T7" fmla="*/ 22 h 146"/>
                <a:gd name="T8" fmla="*/ 50 w 113"/>
                <a:gd name="T9" fmla="*/ 48 h 146"/>
                <a:gd name="T10" fmla="*/ 39 w 113"/>
                <a:gd name="T11" fmla="*/ 91 h 146"/>
                <a:gd name="T12" fmla="*/ 75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5" y="91"/>
                  </a:moveTo>
                  <a:cubicBezTo>
                    <a:pt x="63" y="48"/>
                    <a:pt x="63" y="48"/>
                    <a:pt x="63" y="48"/>
                  </a:cubicBezTo>
                  <a:cubicBezTo>
                    <a:pt x="61" y="40"/>
                    <a:pt x="59" y="33"/>
                    <a:pt x="57" y="22"/>
                  </a:cubicBezTo>
                  <a:cubicBezTo>
                    <a:pt x="56" y="22"/>
                    <a:pt x="56" y="22"/>
                    <a:pt x="56" y="22"/>
                  </a:cubicBezTo>
                  <a:cubicBezTo>
                    <a:pt x="54" y="33"/>
                    <a:pt x="53" y="40"/>
                    <a:pt x="50" y="48"/>
                  </a:cubicBezTo>
                  <a:cubicBezTo>
                    <a:pt x="39" y="91"/>
                    <a:pt x="39" y="91"/>
                    <a:pt x="39" y="91"/>
                  </a:cubicBezTo>
                  <a:lnTo>
                    <a:pt x="75"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1" name="Freeform 17">
              <a:extLst>
                <a:ext uri="{FF2B5EF4-FFF2-40B4-BE49-F238E27FC236}">
                  <a16:creationId xmlns:a16="http://schemas.microsoft.com/office/drawing/2014/main" id="{5AFED7E7-6A25-06E8-5E54-0B501805BA67}"/>
                </a:ext>
              </a:extLst>
            </p:cNvPr>
            <p:cNvSpPr>
              <a:spLocks/>
            </p:cNvSpPr>
            <p:nvPr userDrawn="1"/>
          </p:nvSpPr>
          <p:spPr bwMode="auto">
            <a:xfrm>
              <a:off x="7631113" y="2787651"/>
              <a:ext cx="433388" cy="792163"/>
            </a:xfrm>
            <a:custGeom>
              <a:avLst/>
              <a:gdLst>
                <a:gd name="T0" fmla="*/ 0 w 273"/>
                <a:gd name="T1" fmla="*/ 0 h 499"/>
                <a:gd name="T2" fmla="*/ 82 w 273"/>
                <a:gd name="T3" fmla="*/ 0 h 499"/>
                <a:gd name="T4" fmla="*/ 82 w 273"/>
                <a:gd name="T5" fmla="*/ 427 h 499"/>
                <a:gd name="T6" fmla="*/ 273 w 273"/>
                <a:gd name="T7" fmla="*/ 427 h 499"/>
                <a:gd name="T8" fmla="*/ 273 w 273"/>
                <a:gd name="T9" fmla="*/ 499 h 499"/>
                <a:gd name="T10" fmla="*/ 0 w 273"/>
                <a:gd name="T11" fmla="*/ 499 h 499"/>
                <a:gd name="T12" fmla="*/ 0 w 273"/>
                <a:gd name="T13" fmla="*/ 0 h 499"/>
              </a:gdLst>
              <a:ahLst/>
              <a:cxnLst>
                <a:cxn ang="0">
                  <a:pos x="T0" y="T1"/>
                </a:cxn>
                <a:cxn ang="0">
                  <a:pos x="T2" y="T3"/>
                </a:cxn>
                <a:cxn ang="0">
                  <a:pos x="T4" y="T5"/>
                </a:cxn>
                <a:cxn ang="0">
                  <a:pos x="T6" y="T7"/>
                </a:cxn>
                <a:cxn ang="0">
                  <a:pos x="T8" y="T9"/>
                </a:cxn>
                <a:cxn ang="0">
                  <a:pos x="T10" y="T11"/>
                </a:cxn>
                <a:cxn ang="0">
                  <a:pos x="T12" y="T13"/>
                </a:cxn>
              </a:cxnLst>
              <a:rect l="0" t="0" r="r" b="b"/>
              <a:pathLst>
                <a:path w="273" h="499">
                  <a:moveTo>
                    <a:pt x="0" y="0"/>
                  </a:moveTo>
                  <a:lnTo>
                    <a:pt x="82" y="0"/>
                  </a:lnTo>
                  <a:lnTo>
                    <a:pt x="82" y="427"/>
                  </a:lnTo>
                  <a:lnTo>
                    <a:pt x="273" y="427"/>
                  </a:lnTo>
                  <a:lnTo>
                    <a:pt x="273" y="499"/>
                  </a:lnTo>
                  <a:lnTo>
                    <a:pt x="0" y="499"/>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2" name="Freeform 18">
              <a:extLst>
                <a:ext uri="{FF2B5EF4-FFF2-40B4-BE49-F238E27FC236}">
                  <a16:creationId xmlns:a16="http://schemas.microsoft.com/office/drawing/2014/main" id="{FE27B279-DE0B-8E33-CA7D-B3AA4E2FB431}"/>
                </a:ext>
              </a:extLst>
            </p:cNvPr>
            <p:cNvSpPr>
              <a:spLocks noEditPoints="1"/>
            </p:cNvSpPr>
            <p:nvPr userDrawn="1"/>
          </p:nvSpPr>
          <p:spPr bwMode="auto">
            <a:xfrm>
              <a:off x="3416300" y="4730751"/>
              <a:ext cx="614363" cy="792163"/>
            </a:xfrm>
            <a:custGeom>
              <a:avLst/>
              <a:gdLst>
                <a:gd name="T0" fmla="*/ 74 w 113"/>
                <a:gd name="T1" fmla="*/ 91 h 146"/>
                <a:gd name="T2" fmla="*/ 63 w 113"/>
                <a:gd name="T3" fmla="*/ 48 h 146"/>
                <a:gd name="T4" fmla="*/ 57 w 113"/>
                <a:gd name="T5" fmla="*/ 22 h 146"/>
                <a:gd name="T6" fmla="*/ 56 w 113"/>
                <a:gd name="T7" fmla="*/ 22 h 146"/>
                <a:gd name="T8" fmla="*/ 50 w 113"/>
                <a:gd name="T9" fmla="*/ 48 h 146"/>
                <a:gd name="T10" fmla="*/ 38 w 113"/>
                <a:gd name="T11" fmla="*/ 91 h 146"/>
                <a:gd name="T12" fmla="*/ 74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4" y="91"/>
                  </a:moveTo>
                  <a:cubicBezTo>
                    <a:pt x="63" y="48"/>
                    <a:pt x="63" y="48"/>
                    <a:pt x="63" y="48"/>
                  </a:cubicBezTo>
                  <a:cubicBezTo>
                    <a:pt x="61" y="41"/>
                    <a:pt x="59" y="33"/>
                    <a:pt x="57" y="22"/>
                  </a:cubicBezTo>
                  <a:cubicBezTo>
                    <a:pt x="56" y="22"/>
                    <a:pt x="56" y="22"/>
                    <a:pt x="56" y="22"/>
                  </a:cubicBezTo>
                  <a:cubicBezTo>
                    <a:pt x="54" y="33"/>
                    <a:pt x="52" y="40"/>
                    <a:pt x="50" y="48"/>
                  </a:cubicBezTo>
                  <a:cubicBezTo>
                    <a:pt x="38" y="91"/>
                    <a:pt x="38" y="91"/>
                    <a:pt x="38" y="91"/>
                  </a:cubicBezTo>
                  <a:lnTo>
                    <a:pt x="74"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3" name="Freeform 19">
              <a:extLst>
                <a:ext uri="{FF2B5EF4-FFF2-40B4-BE49-F238E27FC236}">
                  <a16:creationId xmlns:a16="http://schemas.microsoft.com/office/drawing/2014/main" id="{CF677E05-356E-B7CF-433C-8A8BEB935A52}"/>
                </a:ext>
              </a:extLst>
            </p:cNvPr>
            <p:cNvSpPr>
              <a:spLocks noEditPoints="1"/>
            </p:cNvSpPr>
            <p:nvPr userDrawn="1"/>
          </p:nvSpPr>
          <p:spPr bwMode="auto">
            <a:xfrm>
              <a:off x="4079875" y="4730751"/>
              <a:ext cx="520700" cy="792163"/>
            </a:xfrm>
            <a:custGeom>
              <a:avLst/>
              <a:gdLst>
                <a:gd name="T0" fmla="*/ 41 w 96"/>
                <a:gd name="T1" fmla="*/ 73 h 146"/>
                <a:gd name="T2" fmla="*/ 64 w 96"/>
                <a:gd name="T3" fmla="*/ 46 h 146"/>
                <a:gd name="T4" fmla="*/ 41 w 96"/>
                <a:gd name="T5" fmla="*/ 20 h 146"/>
                <a:gd name="T6" fmla="*/ 23 w 96"/>
                <a:gd name="T7" fmla="*/ 20 h 146"/>
                <a:gd name="T8" fmla="*/ 23 w 96"/>
                <a:gd name="T9" fmla="*/ 73 h 146"/>
                <a:gd name="T10" fmla="*/ 41 w 96"/>
                <a:gd name="T11" fmla="*/ 73 h 146"/>
                <a:gd name="T12" fmla="*/ 0 w 96"/>
                <a:gd name="T13" fmla="*/ 0 h 146"/>
                <a:gd name="T14" fmla="*/ 43 w 96"/>
                <a:gd name="T15" fmla="*/ 0 h 146"/>
                <a:gd name="T16" fmla="*/ 89 w 96"/>
                <a:gd name="T17" fmla="*/ 45 h 146"/>
                <a:gd name="T18" fmla="*/ 64 w 96"/>
                <a:gd name="T19" fmla="*/ 88 h 146"/>
                <a:gd name="T20" fmla="*/ 64 w 96"/>
                <a:gd name="T21" fmla="*/ 89 h 146"/>
                <a:gd name="T22" fmla="*/ 96 w 96"/>
                <a:gd name="T23" fmla="*/ 143 h 146"/>
                <a:gd name="T24" fmla="*/ 96 w 96"/>
                <a:gd name="T25" fmla="*/ 146 h 146"/>
                <a:gd name="T26" fmla="*/ 71 w 96"/>
                <a:gd name="T27" fmla="*/ 146 h 146"/>
                <a:gd name="T28" fmla="*/ 40 w 96"/>
                <a:gd name="T29" fmla="*/ 93 h 146"/>
                <a:gd name="T30" fmla="*/ 23 w 96"/>
                <a:gd name="T31" fmla="*/ 93 h 146"/>
                <a:gd name="T32" fmla="*/ 23 w 96"/>
                <a:gd name="T33" fmla="*/ 146 h 146"/>
                <a:gd name="T34" fmla="*/ 0 w 96"/>
                <a:gd name="T35" fmla="*/ 146 h 146"/>
                <a:gd name="T36" fmla="*/ 0 w 96"/>
                <a:gd name="T37"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6" h="146">
                  <a:moveTo>
                    <a:pt x="41" y="73"/>
                  </a:moveTo>
                  <a:cubicBezTo>
                    <a:pt x="58" y="73"/>
                    <a:pt x="64" y="62"/>
                    <a:pt x="64" y="46"/>
                  </a:cubicBezTo>
                  <a:cubicBezTo>
                    <a:pt x="64" y="32"/>
                    <a:pt x="58" y="20"/>
                    <a:pt x="41" y="20"/>
                  </a:cubicBezTo>
                  <a:cubicBezTo>
                    <a:pt x="23" y="20"/>
                    <a:pt x="23" y="20"/>
                    <a:pt x="23" y="20"/>
                  </a:cubicBezTo>
                  <a:cubicBezTo>
                    <a:pt x="23" y="73"/>
                    <a:pt x="23" y="73"/>
                    <a:pt x="23" y="73"/>
                  </a:cubicBezTo>
                  <a:lnTo>
                    <a:pt x="41" y="73"/>
                  </a:lnTo>
                  <a:close/>
                  <a:moveTo>
                    <a:pt x="0" y="0"/>
                  </a:moveTo>
                  <a:cubicBezTo>
                    <a:pt x="43" y="0"/>
                    <a:pt x="43" y="0"/>
                    <a:pt x="43" y="0"/>
                  </a:cubicBezTo>
                  <a:cubicBezTo>
                    <a:pt x="74" y="0"/>
                    <a:pt x="89" y="17"/>
                    <a:pt x="89" y="45"/>
                  </a:cubicBezTo>
                  <a:cubicBezTo>
                    <a:pt x="89" y="66"/>
                    <a:pt x="79" y="83"/>
                    <a:pt x="64" y="88"/>
                  </a:cubicBezTo>
                  <a:cubicBezTo>
                    <a:pt x="64" y="89"/>
                    <a:pt x="64" y="89"/>
                    <a:pt x="64" y="89"/>
                  </a:cubicBezTo>
                  <a:cubicBezTo>
                    <a:pt x="71" y="97"/>
                    <a:pt x="91" y="140"/>
                    <a:pt x="96" y="143"/>
                  </a:cubicBezTo>
                  <a:cubicBezTo>
                    <a:pt x="96" y="146"/>
                    <a:pt x="96" y="146"/>
                    <a:pt x="96" y="146"/>
                  </a:cubicBezTo>
                  <a:cubicBezTo>
                    <a:pt x="71" y="146"/>
                    <a:pt x="71" y="146"/>
                    <a:pt x="71" y="146"/>
                  </a:cubicBezTo>
                  <a:cubicBezTo>
                    <a:pt x="64" y="142"/>
                    <a:pt x="46" y="97"/>
                    <a:pt x="40" y="93"/>
                  </a:cubicBezTo>
                  <a:cubicBezTo>
                    <a:pt x="23" y="93"/>
                    <a:pt x="23" y="93"/>
                    <a:pt x="23" y="93"/>
                  </a:cubicBezTo>
                  <a:cubicBezTo>
                    <a:pt x="23" y="146"/>
                    <a:pt x="23" y="146"/>
                    <a:pt x="23" y="146"/>
                  </a:cubicBezTo>
                  <a:cubicBezTo>
                    <a:pt x="0" y="146"/>
                    <a:pt x="0" y="146"/>
                    <a:pt x="0" y="146"/>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4" name="Freeform 20">
              <a:extLst>
                <a:ext uri="{FF2B5EF4-FFF2-40B4-BE49-F238E27FC236}">
                  <a16:creationId xmlns:a16="http://schemas.microsoft.com/office/drawing/2014/main" id="{7439665E-8420-B18D-35BC-7A106B0F0411}"/>
                </a:ext>
              </a:extLst>
            </p:cNvPr>
            <p:cNvSpPr>
              <a:spLocks/>
            </p:cNvSpPr>
            <p:nvPr userDrawn="1"/>
          </p:nvSpPr>
          <p:spPr bwMode="auto">
            <a:xfrm>
              <a:off x="4643438" y="4719638"/>
              <a:ext cx="592138" cy="814388"/>
            </a:xfrm>
            <a:custGeom>
              <a:avLst/>
              <a:gdLst>
                <a:gd name="T0" fmla="*/ 25 w 109"/>
                <a:gd name="T1" fmla="*/ 75 h 150"/>
                <a:gd name="T2" fmla="*/ 58 w 109"/>
                <a:gd name="T3" fmla="*/ 129 h 150"/>
                <a:gd name="T4" fmla="*/ 85 w 109"/>
                <a:gd name="T5" fmla="*/ 94 h 150"/>
                <a:gd name="T6" fmla="*/ 108 w 109"/>
                <a:gd name="T7" fmla="*/ 95 h 150"/>
                <a:gd name="T8" fmla="*/ 109 w 109"/>
                <a:gd name="T9" fmla="*/ 99 h 150"/>
                <a:gd name="T10" fmla="*/ 58 w 109"/>
                <a:gd name="T11" fmla="*/ 150 h 150"/>
                <a:gd name="T12" fmla="*/ 0 w 109"/>
                <a:gd name="T13" fmla="*/ 75 h 150"/>
                <a:gd name="T14" fmla="*/ 58 w 109"/>
                <a:gd name="T15" fmla="*/ 0 h 150"/>
                <a:gd name="T16" fmla="*/ 109 w 109"/>
                <a:gd name="T17" fmla="*/ 49 h 150"/>
                <a:gd name="T18" fmla="*/ 109 w 109"/>
                <a:gd name="T19" fmla="*/ 55 h 150"/>
                <a:gd name="T20" fmla="*/ 85 w 109"/>
                <a:gd name="T21" fmla="*/ 56 h 150"/>
                <a:gd name="T22" fmla="*/ 58 w 109"/>
                <a:gd name="T23" fmla="*/ 21 h 150"/>
                <a:gd name="T24" fmla="*/ 25 w 109"/>
                <a:gd name="T2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150">
                  <a:moveTo>
                    <a:pt x="25" y="75"/>
                  </a:moveTo>
                  <a:cubicBezTo>
                    <a:pt x="25" y="111"/>
                    <a:pt x="38" y="129"/>
                    <a:pt x="58" y="129"/>
                  </a:cubicBezTo>
                  <a:cubicBezTo>
                    <a:pt x="77" y="129"/>
                    <a:pt x="85" y="116"/>
                    <a:pt x="85" y="94"/>
                  </a:cubicBezTo>
                  <a:cubicBezTo>
                    <a:pt x="108" y="95"/>
                    <a:pt x="108" y="95"/>
                    <a:pt x="108" y="95"/>
                  </a:cubicBezTo>
                  <a:cubicBezTo>
                    <a:pt x="109" y="96"/>
                    <a:pt x="109" y="98"/>
                    <a:pt x="109" y="99"/>
                  </a:cubicBezTo>
                  <a:cubicBezTo>
                    <a:pt x="109" y="129"/>
                    <a:pt x="94" y="150"/>
                    <a:pt x="58" y="150"/>
                  </a:cubicBezTo>
                  <a:cubicBezTo>
                    <a:pt x="23" y="150"/>
                    <a:pt x="0" y="124"/>
                    <a:pt x="0" y="75"/>
                  </a:cubicBezTo>
                  <a:cubicBezTo>
                    <a:pt x="0" y="27"/>
                    <a:pt x="23" y="0"/>
                    <a:pt x="58" y="0"/>
                  </a:cubicBezTo>
                  <a:cubicBezTo>
                    <a:pt x="102" y="0"/>
                    <a:pt x="109" y="32"/>
                    <a:pt x="109" y="49"/>
                  </a:cubicBezTo>
                  <a:cubicBezTo>
                    <a:pt x="109" y="51"/>
                    <a:pt x="109" y="54"/>
                    <a:pt x="109" y="55"/>
                  </a:cubicBezTo>
                  <a:cubicBezTo>
                    <a:pt x="85" y="56"/>
                    <a:pt x="85" y="56"/>
                    <a:pt x="85" y="56"/>
                  </a:cubicBezTo>
                  <a:cubicBezTo>
                    <a:pt x="85" y="34"/>
                    <a:pt x="77" y="21"/>
                    <a:pt x="58" y="21"/>
                  </a:cubicBezTo>
                  <a:cubicBezTo>
                    <a:pt x="38" y="21"/>
                    <a:pt x="25" y="40"/>
                    <a:pt x="25" y="7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5" name="Freeform 21">
              <a:extLst>
                <a:ext uri="{FF2B5EF4-FFF2-40B4-BE49-F238E27FC236}">
                  <a16:creationId xmlns:a16="http://schemas.microsoft.com/office/drawing/2014/main" id="{8B393608-7C32-0CE4-DE4C-6F5D726F54D4}"/>
                </a:ext>
              </a:extLst>
            </p:cNvPr>
            <p:cNvSpPr>
              <a:spLocks/>
            </p:cNvSpPr>
            <p:nvPr userDrawn="1"/>
          </p:nvSpPr>
          <p:spPr bwMode="auto">
            <a:xfrm>
              <a:off x="5338763" y="4730751"/>
              <a:ext cx="565150" cy="792163"/>
            </a:xfrm>
            <a:custGeom>
              <a:avLst/>
              <a:gdLst>
                <a:gd name="T0" fmla="*/ 0 w 356"/>
                <a:gd name="T1" fmla="*/ 0 h 499"/>
                <a:gd name="T2" fmla="*/ 82 w 356"/>
                <a:gd name="T3" fmla="*/ 0 h 499"/>
                <a:gd name="T4" fmla="*/ 82 w 356"/>
                <a:gd name="T5" fmla="*/ 212 h 499"/>
                <a:gd name="T6" fmla="*/ 277 w 356"/>
                <a:gd name="T7" fmla="*/ 212 h 499"/>
                <a:gd name="T8" fmla="*/ 277 w 356"/>
                <a:gd name="T9" fmla="*/ 0 h 499"/>
                <a:gd name="T10" fmla="*/ 356 w 356"/>
                <a:gd name="T11" fmla="*/ 0 h 499"/>
                <a:gd name="T12" fmla="*/ 356 w 356"/>
                <a:gd name="T13" fmla="*/ 499 h 499"/>
                <a:gd name="T14" fmla="*/ 277 w 356"/>
                <a:gd name="T15" fmla="*/ 499 h 499"/>
                <a:gd name="T16" fmla="*/ 277 w 356"/>
                <a:gd name="T17" fmla="*/ 284 h 499"/>
                <a:gd name="T18" fmla="*/ 82 w 356"/>
                <a:gd name="T19" fmla="*/ 284 h 499"/>
                <a:gd name="T20" fmla="*/ 82 w 356"/>
                <a:gd name="T21" fmla="*/ 499 h 499"/>
                <a:gd name="T22" fmla="*/ 0 w 356"/>
                <a:gd name="T23" fmla="*/ 499 h 499"/>
                <a:gd name="T24" fmla="*/ 0 w 356"/>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6" h="499">
                  <a:moveTo>
                    <a:pt x="0" y="0"/>
                  </a:moveTo>
                  <a:lnTo>
                    <a:pt x="82" y="0"/>
                  </a:lnTo>
                  <a:lnTo>
                    <a:pt x="82" y="212"/>
                  </a:lnTo>
                  <a:lnTo>
                    <a:pt x="277" y="212"/>
                  </a:lnTo>
                  <a:lnTo>
                    <a:pt x="277" y="0"/>
                  </a:lnTo>
                  <a:lnTo>
                    <a:pt x="356" y="0"/>
                  </a:lnTo>
                  <a:lnTo>
                    <a:pt x="356" y="499"/>
                  </a:lnTo>
                  <a:lnTo>
                    <a:pt x="277" y="499"/>
                  </a:lnTo>
                  <a:lnTo>
                    <a:pt x="277" y="284"/>
                  </a:lnTo>
                  <a:lnTo>
                    <a:pt x="82" y="284"/>
                  </a:lnTo>
                  <a:lnTo>
                    <a:pt x="82" y="499"/>
                  </a:lnTo>
                  <a:lnTo>
                    <a:pt x="0" y="499"/>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6" name="Rectangle 22">
              <a:extLst>
                <a:ext uri="{FF2B5EF4-FFF2-40B4-BE49-F238E27FC236}">
                  <a16:creationId xmlns:a16="http://schemas.microsoft.com/office/drawing/2014/main" id="{741854CE-FC37-0776-3C7A-C19E0D1D1558}"/>
                </a:ext>
              </a:extLst>
            </p:cNvPr>
            <p:cNvSpPr>
              <a:spLocks noChangeArrowheads="1"/>
            </p:cNvSpPr>
            <p:nvPr userDrawn="1"/>
          </p:nvSpPr>
          <p:spPr bwMode="auto">
            <a:xfrm>
              <a:off x="6072188" y="4730751"/>
              <a:ext cx="130175" cy="7921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7" name="Freeform 23">
              <a:extLst>
                <a:ext uri="{FF2B5EF4-FFF2-40B4-BE49-F238E27FC236}">
                  <a16:creationId xmlns:a16="http://schemas.microsoft.com/office/drawing/2014/main" id="{C67250D9-E873-CC19-523F-5D9AA67FC2E4}"/>
                </a:ext>
              </a:extLst>
            </p:cNvPr>
            <p:cNvSpPr>
              <a:spLocks/>
            </p:cNvSpPr>
            <p:nvPr userDrawn="1"/>
          </p:nvSpPr>
          <p:spPr bwMode="auto">
            <a:xfrm>
              <a:off x="6305550" y="4730751"/>
              <a:ext cx="603250" cy="792163"/>
            </a:xfrm>
            <a:custGeom>
              <a:avLst/>
              <a:gdLst>
                <a:gd name="T0" fmla="*/ 0 w 111"/>
                <a:gd name="T1" fmla="*/ 0 h 146"/>
                <a:gd name="T2" fmla="*/ 25 w 111"/>
                <a:gd name="T3" fmla="*/ 0 h 146"/>
                <a:gd name="T4" fmla="*/ 47 w 111"/>
                <a:gd name="T5" fmla="*/ 84 h 146"/>
                <a:gd name="T6" fmla="*/ 55 w 111"/>
                <a:gd name="T7" fmla="*/ 122 h 146"/>
                <a:gd name="T8" fmla="*/ 56 w 111"/>
                <a:gd name="T9" fmla="*/ 122 h 146"/>
                <a:gd name="T10" fmla="*/ 64 w 111"/>
                <a:gd name="T11" fmla="*/ 84 h 146"/>
                <a:gd name="T12" fmla="*/ 86 w 111"/>
                <a:gd name="T13" fmla="*/ 0 h 146"/>
                <a:gd name="T14" fmla="*/ 111 w 111"/>
                <a:gd name="T15" fmla="*/ 0 h 146"/>
                <a:gd name="T16" fmla="*/ 69 w 111"/>
                <a:gd name="T17" fmla="*/ 146 h 146"/>
                <a:gd name="T18" fmla="*/ 42 w 111"/>
                <a:gd name="T19" fmla="*/ 146 h 146"/>
                <a:gd name="T20" fmla="*/ 0 w 111"/>
                <a:gd name="T2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 h="146">
                  <a:moveTo>
                    <a:pt x="0" y="0"/>
                  </a:moveTo>
                  <a:cubicBezTo>
                    <a:pt x="25" y="0"/>
                    <a:pt x="25" y="0"/>
                    <a:pt x="25" y="0"/>
                  </a:cubicBezTo>
                  <a:cubicBezTo>
                    <a:pt x="47" y="84"/>
                    <a:pt x="47" y="84"/>
                    <a:pt x="47" y="84"/>
                  </a:cubicBezTo>
                  <a:cubicBezTo>
                    <a:pt x="51" y="97"/>
                    <a:pt x="52" y="109"/>
                    <a:pt x="55" y="122"/>
                  </a:cubicBezTo>
                  <a:cubicBezTo>
                    <a:pt x="56" y="122"/>
                    <a:pt x="56" y="122"/>
                    <a:pt x="56" y="122"/>
                  </a:cubicBezTo>
                  <a:cubicBezTo>
                    <a:pt x="59" y="109"/>
                    <a:pt x="61" y="97"/>
                    <a:pt x="64" y="84"/>
                  </a:cubicBezTo>
                  <a:cubicBezTo>
                    <a:pt x="86" y="0"/>
                    <a:pt x="86" y="0"/>
                    <a:pt x="86" y="0"/>
                  </a:cubicBezTo>
                  <a:cubicBezTo>
                    <a:pt x="111" y="0"/>
                    <a:pt x="111" y="0"/>
                    <a:pt x="111" y="0"/>
                  </a:cubicBezTo>
                  <a:cubicBezTo>
                    <a:pt x="69" y="146"/>
                    <a:pt x="69" y="146"/>
                    <a:pt x="69" y="146"/>
                  </a:cubicBezTo>
                  <a:cubicBezTo>
                    <a:pt x="42" y="146"/>
                    <a:pt x="42" y="146"/>
                    <a:pt x="42" y="146"/>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8" name="Freeform 24">
              <a:extLst>
                <a:ext uri="{FF2B5EF4-FFF2-40B4-BE49-F238E27FC236}">
                  <a16:creationId xmlns:a16="http://schemas.microsoft.com/office/drawing/2014/main" id="{0991AB8C-B4C7-9440-B845-B607635CC34A}"/>
                </a:ext>
              </a:extLst>
            </p:cNvPr>
            <p:cNvSpPr>
              <a:spLocks/>
            </p:cNvSpPr>
            <p:nvPr userDrawn="1"/>
          </p:nvSpPr>
          <p:spPr bwMode="auto">
            <a:xfrm>
              <a:off x="6996113" y="4730751"/>
              <a:ext cx="450850" cy="792163"/>
            </a:xfrm>
            <a:custGeom>
              <a:avLst/>
              <a:gdLst>
                <a:gd name="T0" fmla="*/ 0 w 284"/>
                <a:gd name="T1" fmla="*/ 0 h 499"/>
                <a:gd name="T2" fmla="*/ 284 w 284"/>
                <a:gd name="T3" fmla="*/ 0 h 499"/>
                <a:gd name="T4" fmla="*/ 284 w 284"/>
                <a:gd name="T5" fmla="*/ 72 h 499"/>
                <a:gd name="T6" fmla="*/ 78 w 284"/>
                <a:gd name="T7" fmla="*/ 72 h 499"/>
                <a:gd name="T8" fmla="*/ 78 w 284"/>
                <a:gd name="T9" fmla="*/ 212 h 499"/>
                <a:gd name="T10" fmla="*/ 253 w 284"/>
                <a:gd name="T11" fmla="*/ 212 h 499"/>
                <a:gd name="T12" fmla="*/ 253 w 284"/>
                <a:gd name="T13" fmla="*/ 281 h 499"/>
                <a:gd name="T14" fmla="*/ 78 w 284"/>
                <a:gd name="T15" fmla="*/ 281 h 499"/>
                <a:gd name="T16" fmla="*/ 78 w 284"/>
                <a:gd name="T17" fmla="*/ 428 h 499"/>
                <a:gd name="T18" fmla="*/ 284 w 284"/>
                <a:gd name="T19" fmla="*/ 428 h 499"/>
                <a:gd name="T20" fmla="*/ 284 w 284"/>
                <a:gd name="T21" fmla="*/ 499 h 499"/>
                <a:gd name="T22" fmla="*/ 0 w 284"/>
                <a:gd name="T23" fmla="*/ 499 h 499"/>
                <a:gd name="T24" fmla="*/ 0 w 284"/>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4" h="499">
                  <a:moveTo>
                    <a:pt x="0" y="0"/>
                  </a:moveTo>
                  <a:lnTo>
                    <a:pt x="284" y="0"/>
                  </a:lnTo>
                  <a:lnTo>
                    <a:pt x="284" y="72"/>
                  </a:lnTo>
                  <a:lnTo>
                    <a:pt x="78" y="72"/>
                  </a:lnTo>
                  <a:lnTo>
                    <a:pt x="78" y="212"/>
                  </a:lnTo>
                  <a:lnTo>
                    <a:pt x="253" y="212"/>
                  </a:lnTo>
                  <a:lnTo>
                    <a:pt x="253" y="281"/>
                  </a:lnTo>
                  <a:lnTo>
                    <a:pt x="78" y="281"/>
                  </a:lnTo>
                  <a:lnTo>
                    <a:pt x="78" y="428"/>
                  </a:lnTo>
                  <a:lnTo>
                    <a:pt x="284" y="428"/>
                  </a:lnTo>
                  <a:lnTo>
                    <a:pt x="284" y="499"/>
                  </a:lnTo>
                  <a:lnTo>
                    <a:pt x="0" y="499"/>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9" name="Freeform 25">
              <a:extLst>
                <a:ext uri="{FF2B5EF4-FFF2-40B4-BE49-F238E27FC236}">
                  <a16:creationId xmlns:a16="http://schemas.microsoft.com/office/drawing/2014/main" id="{DCF5F829-4736-E015-161E-235B4E47DD6F}"/>
                </a:ext>
              </a:extLst>
            </p:cNvPr>
            <p:cNvSpPr>
              <a:spLocks/>
            </p:cNvSpPr>
            <p:nvPr userDrawn="1"/>
          </p:nvSpPr>
          <p:spPr bwMode="auto">
            <a:xfrm>
              <a:off x="7516813" y="4719638"/>
              <a:ext cx="511175" cy="814388"/>
            </a:xfrm>
            <a:custGeom>
              <a:avLst/>
              <a:gdLst>
                <a:gd name="T0" fmla="*/ 24 w 94"/>
                <a:gd name="T1" fmla="*/ 99 h 150"/>
                <a:gd name="T2" fmla="*/ 24 w 94"/>
                <a:gd name="T3" fmla="*/ 104 h 150"/>
                <a:gd name="T4" fmla="*/ 47 w 94"/>
                <a:gd name="T5" fmla="*/ 129 h 150"/>
                <a:gd name="T6" fmla="*/ 69 w 94"/>
                <a:gd name="T7" fmla="*/ 110 h 150"/>
                <a:gd name="T8" fmla="*/ 54 w 94"/>
                <a:gd name="T9" fmla="*/ 89 h 150"/>
                <a:gd name="T10" fmla="*/ 31 w 94"/>
                <a:gd name="T11" fmla="*/ 80 h 150"/>
                <a:gd name="T12" fmla="*/ 2 w 94"/>
                <a:gd name="T13" fmla="*/ 41 h 150"/>
                <a:gd name="T14" fmla="*/ 47 w 94"/>
                <a:gd name="T15" fmla="*/ 0 h 150"/>
                <a:gd name="T16" fmla="*/ 91 w 94"/>
                <a:gd name="T17" fmla="*/ 40 h 150"/>
                <a:gd name="T18" fmla="*/ 90 w 94"/>
                <a:gd name="T19" fmla="*/ 47 h 150"/>
                <a:gd name="T20" fmla="*/ 67 w 94"/>
                <a:gd name="T21" fmla="*/ 48 h 150"/>
                <a:gd name="T22" fmla="*/ 67 w 94"/>
                <a:gd name="T23" fmla="*/ 43 h 150"/>
                <a:gd name="T24" fmla="*/ 47 w 94"/>
                <a:gd name="T25" fmla="*/ 21 h 150"/>
                <a:gd name="T26" fmla="*/ 26 w 94"/>
                <a:gd name="T27" fmla="*/ 40 h 150"/>
                <a:gd name="T28" fmla="*/ 41 w 94"/>
                <a:gd name="T29" fmla="*/ 60 h 150"/>
                <a:gd name="T30" fmla="*/ 65 w 94"/>
                <a:gd name="T31" fmla="*/ 69 h 150"/>
                <a:gd name="T32" fmla="*/ 94 w 94"/>
                <a:gd name="T33" fmla="*/ 108 h 150"/>
                <a:gd name="T34" fmla="*/ 46 w 94"/>
                <a:gd name="T35" fmla="*/ 150 h 150"/>
                <a:gd name="T36" fmla="*/ 0 w 94"/>
                <a:gd name="T37" fmla="*/ 106 h 150"/>
                <a:gd name="T38" fmla="*/ 1 w 94"/>
                <a:gd name="T39" fmla="*/ 99 h 150"/>
                <a:gd name="T40" fmla="*/ 24 w 94"/>
                <a:gd name="T41" fmla="*/ 99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50">
                  <a:moveTo>
                    <a:pt x="24" y="99"/>
                  </a:moveTo>
                  <a:cubicBezTo>
                    <a:pt x="24" y="100"/>
                    <a:pt x="24" y="102"/>
                    <a:pt x="24" y="104"/>
                  </a:cubicBezTo>
                  <a:cubicBezTo>
                    <a:pt x="24" y="117"/>
                    <a:pt x="29" y="129"/>
                    <a:pt x="47" y="129"/>
                  </a:cubicBezTo>
                  <a:cubicBezTo>
                    <a:pt x="62" y="129"/>
                    <a:pt x="69" y="121"/>
                    <a:pt x="69" y="110"/>
                  </a:cubicBezTo>
                  <a:cubicBezTo>
                    <a:pt x="69" y="99"/>
                    <a:pt x="65" y="93"/>
                    <a:pt x="54" y="89"/>
                  </a:cubicBezTo>
                  <a:cubicBezTo>
                    <a:pt x="31" y="80"/>
                    <a:pt x="31" y="80"/>
                    <a:pt x="31" y="80"/>
                  </a:cubicBezTo>
                  <a:cubicBezTo>
                    <a:pt x="14" y="74"/>
                    <a:pt x="2" y="64"/>
                    <a:pt x="2" y="41"/>
                  </a:cubicBezTo>
                  <a:cubicBezTo>
                    <a:pt x="2" y="17"/>
                    <a:pt x="18" y="0"/>
                    <a:pt x="47" y="0"/>
                  </a:cubicBezTo>
                  <a:cubicBezTo>
                    <a:pt x="84" y="0"/>
                    <a:pt x="91" y="25"/>
                    <a:pt x="91" y="40"/>
                  </a:cubicBezTo>
                  <a:cubicBezTo>
                    <a:pt x="91" y="42"/>
                    <a:pt x="91" y="45"/>
                    <a:pt x="90" y="47"/>
                  </a:cubicBezTo>
                  <a:cubicBezTo>
                    <a:pt x="67" y="48"/>
                    <a:pt x="67" y="48"/>
                    <a:pt x="67" y="48"/>
                  </a:cubicBezTo>
                  <a:cubicBezTo>
                    <a:pt x="67" y="46"/>
                    <a:pt x="67" y="44"/>
                    <a:pt x="67" y="43"/>
                  </a:cubicBezTo>
                  <a:cubicBezTo>
                    <a:pt x="67" y="31"/>
                    <a:pt x="63" y="21"/>
                    <a:pt x="47" y="21"/>
                  </a:cubicBezTo>
                  <a:cubicBezTo>
                    <a:pt x="32" y="21"/>
                    <a:pt x="26" y="29"/>
                    <a:pt x="26" y="40"/>
                  </a:cubicBezTo>
                  <a:cubicBezTo>
                    <a:pt x="26" y="52"/>
                    <a:pt x="32" y="57"/>
                    <a:pt x="41" y="60"/>
                  </a:cubicBezTo>
                  <a:cubicBezTo>
                    <a:pt x="65" y="69"/>
                    <a:pt x="65" y="69"/>
                    <a:pt x="65" y="69"/>
                  </a:cubicBezTo>
                  <a:cubicBezTo>
                    <a:pt x="83" y="76"/>
                    <a:pt x="94" y="87"/>
                    <a:pt x="94" y="108"/>
                  </a:cubicBezTo>
                  <a:cubicBezTo>
                    <a:pt x="94" y="133"/>
                    <a:pt x="78" y="150"/>
                    <a:pt x="46" y="150"/>
                  </a:cubicBezTo>
                  <a:cubicBezTo>
                    <a:pt x="6" y="150"/>
                    <a:pt x="0" y="123"/>
                    <a:pt x="0" y="106"/>
                  </a:cubicBezTo>
                  <a:cubicBezTo>
                    <a:pt x="0" y="104"/>
                    <a:pt x="0" y="102"/>
                    <a:pt x="1" y="99"/>
                  </a:cubicBezTo>
                  <a:lnTo>
                    <a:pt x="24" y="9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0" name="Line 26">
              <a:extLst>
                <a:ext uri="{FF2B5EF4-FFF2-40B4-BE49-F238E27FC236}">
                  <a16:creationId xmlns:a16="http://schemas.microsoft.com/office/drawing/2014/main" id="{A65A9DE7-9B92-2BA5-7CB9-B5422094253F}"/>
                </a:ext>
              </a:extLst>
            </p:cNvPr>
            <p:cNvSpPr>
              <a:spLocks noChangeShapeType="1"/>
            </p:cNvSpPr>
            <p:nvPr userDrawn="1"/>
          </p:nvSpPr>
          <p:spPr bwMode="auto">
            <a:xfrm>
              <a:off x="2862263" y="2233613"/>
              <a:ext cx="5919787" cy="0"/>
            </a:xfrm>
            <a:prstGeom prst="line">
              <a:avLst/>
            </a:prstGeom>
            <a:noFill/>
            <a:ln w="190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r>
                <a:rPr lang="en-GB"/>
                <a:t> </a:t>
              </a:r>
              <a:endParaRPr lang="ar-SA"/>
            </a:p>
          </p:txBody>
        </p:sp>
        <p:sp>
          <p:nvSpPr>
            <p:cNvPr id="41" name="Line 27">
              <a:extLst>
                <a:ext uri="{FF2B5EF4-FFF2-40B4-BE49-F238E27FC236}">
                  <a16:creationId xmlns:a16="http://schemas.microsoft.com/office/drawing/2014/main" id="{A8F9F389-85D3-C556-3AC6-F0CCF8F2988B}"/>
                </a:ext>
              </a:extLst>
            </p:cNvPr>
            <p:cNvSpPr>
              <a:spLocks noChangeShapeType="1"/>
            </p:cNvSpPr>
            <p:nvPr userDrawn="1"/>
          </p:nvSpPr>
          <p:spPr bwMode="auto">
            <a:xfrm>
              <a:off x="5784850" y="180976"/>
              <a:ext cx="0" cy="2052638"/>
            </a:xfrm>
            <a:prstGeom prst="line">
              <a:avLst/>
            </a:prstGeom>
            <a:noFill/>
            <a:ln w="190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ar-SA"/>
            </a:p>
          </p:txBody>
        </p:sp>
        <p:sp>
          <p:nvSpPr>
            <p:cNvPr id="42" name="Line 29">
              <a:extLst>
                <a:ext uri="{FF2B5EF4-FFF2-40B4-BE49-F238E27FC236}">
                  <a16:creationId xmlns:a16="http://schemas.microsoft.com/office/drawing/2014/main" id="{3D1C1995-EB3B-A5DE-A8F9-B8BCA9AEBDC0}"/>
                </a:ext>
              </a:extLst>
            </p:cNvPr>
            <p:cNvSpPr>
              <a:spLocks noChangeShapeType="1"/>
            </p:cNvSpPr>
            <p:nvPr userDrawn="1"/>
          </p:nvSpPr>
          <p:spPr bwMode="auto">
            <a:xfrm>
              <a:off x="2857500" y="4176713"/>
              <a:ext cx="5924550" cy="0"/>
            </a:xfrm>
            <a:prstGeom prst="line">
              <a:avLst/>
            </a:prstGeom>
            <a:noFill/>
            <a:ln w="190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ar-SA"/>
            </a:p>
          </p:txBody>
        </p:sp>
      </p:grpSp>
      <p:sp>
        <p:nvSpPr>
          <p:cNvPr id="7" name="Picture Placeholder 15">
            <a:extLst>
              <a:ext uri="{FF2B5EF4-FFF2-40B4-BE49-F238E27FC236}">
                <a16:creationId xmlns:a16="http://schemas.microsoft.com/office/drawing/2014/main" id="{5D1D2216-D7DA-7473-E185-646FAE57E4DD}"/>
              </a:ext>
            </a:extLst>
          </p:cNvPr>
          <p:cNvSpPr>
            <a:spLocks noGrp="1"/>
          </p:cNvSpPr>
          <p:nvPr>
            <p:ph type="pic" sz="quarter" idx="10"/>
          </p:nvPr>
        </p:nvSpPr>
        <p:spPr>
          <a:xfrm>
            <a:off x="293691" y="294084"/>
            <a:ext cx="11605415" cy="6271022"/>
          </a:xfrm>
          <a:custGeom>
            <a:avLst/>
            <a:gdLst>
              <a:gd name="connsiteX0" fmla="*/ 0 w 11623676"/>
              <a:gd name="connsiteY0" fmla="*/ 0 h 6289675"/>
              <a:gd name="connsiteX1" fmla="*/ 9921875 w 11623676"/>
              <a:gd name="connsiteY1" fmla="*/ 0 h 6289675"/>
              <a:gd name="connsiteX2" fmla="*/ 9921875 w 11623676"/>
              <a:gd name="connsiteY2" fmla="*/ 1704787 h 6289675"/>
              <a:gd name="connsiteX3" fmla="*/ 11623676 w 11623676"/>
              <a:gd name="connsiteY3" fmla="*/ 1704787 h 6289675"/>
              <a:gd name="connsiteX4" fmla="*/ 11623676 w 11623676"/>
              <a:gd name="connsiteY4" fmla="*/ 6289675 h 6289675"/>
              <a:gd name="connsiteX5" fmla="*/ 5100638 w 11623676"/>
              <a:gd name="connsiteY5" fmla="*/ 6289675 h 6289675"/>
              <a:gd name="connsiteX6" fmla="*/ 5100638 w 11623676"/>
              <a:gd name="connsiteY6" fmla="*/ 2459038 h 6289675"/>
              <a:gd name="connsiteX7" fmla="*/ 0 w 11623676"/>
              <a:gd name="connsiteY7" fmla="*/ 2459038 h 6289675"/>
              <a:gd name="connsiteX0" fmla="*/ 0 w 11623676"/>
              <a:gd name="connsiteY0" fmla="*/ 0 h 6289675"/>
              <a:gd name="connsiteX1" fmla="*/ 9921875 w 11623676"/>
              <a:gd name="connsiteY1" fmla="*/ 0 h 6289675"/>
              <a:gd name="connsiteX2" fmla="*/ 9921875 w 11623676"/>
              <a:gd name="connsiteY2" fmla="*/ 1704787 h 6289675"/>
              <a:gd name="connsiteX3" fmla="*/ 11623676 w 11623676"/>
              <a:gd name="connsiteY3" fmla="*/ 1704787 h 6289675"/>
              <a:gd name="connsiteX4" fmla="*/ 11623676 w 11623676"/>
              <a:gd name="connsiteY4" fmla="*/ 6289675 h 6289675"/>
              <a:gd name="connsiteX5" fmla="*/ 5110178 w 11623676"/>
              <a:gd name="connsiteY5" fmla="*/ 6286092 h 6289675"/>
              <a:gd name="connsiteX6" fmla="*/ 5100638 w 11623676"/>
              <a:gd name="connsiteY6" fmla="*/ 2459038 h 6289675"/>
              <a:gd name="connsiteX7" fmla="*/ 0 w 11623676"/>
              <a:gd name="connsiteY7" fmla="*/ 2459038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04787 h 6289675"/>
              <a:gd name="connsiteX3" fmla="*/ 11623676 w 11623676"/>
              <a:gd name="connsiteY3" fmla="*/ 1704787 h 6289675"/>
              <a:gd name="connsiteX4" fmla="*/ 11623676 w 11623676"/>
              <a:gd name="connsiteY4" fmla="*/ 6289675 h 6289675"/>
              <a:gd name="connsiteX5" fmla="*/ 5110178 w 11623676"/>
              <a:gd name="connsiteY5" fmla="*/ 6284899 h 6289675"/>
              <a:gd name="connsiteX6" fmla="*/ 5100638 w 11623676"/>
              <a:gd name="connsiteY6" fmla="*/ 2459038 h 6289675"/>
              <a:gd name="connsiteX7" fmla="*/ 0 w 11623676"/>
              <a:gd name="connsiteY7" fmla="*/ 2459038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04787 h 6289675"/>
              <a:gd name="connsiteX3" fmla="*/ 11623676 w 11623676"/>
              <a:gd name="connsiteY3" fmla="*/ 1704787 h 6289675"/>
              <a:gd name="connsiteX4" fmla="*/ 11623676 w 11623676"/>
              <a:gd name="connsiteY4" fmla="*/ 6289675 h 6289675"/>
              <a:gd name="connsiteX5" fmla="*/ 5110178 w 11623676"/>
              <a:gd name="connsiteY5" fmla="*/ 6282511 h 6289675"/>
              <a:gd name="connsiteX6" fmla="*/ 5100638 w 11623676"/>
              <a:gd name="connsiteY6" fmla="*/ 2459038 h 6289675"/>
              <a:gd name="connsiteX7" fmla="*/ 0 w 11623676"/>
              <a:gd name="connsiteY7" fmla="*/ 2459038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04787 h 6289675"/>
              <a:gd name="connsiteX3" fmla="*/ 11623676 w 11623676"/>
              <a:gd name="connsiteY3" fmla="*/ 1704787 h 6289675"/>
              <a:gd name="connsiteX4" fmla="*/ 11623676 w 11623676"/>
              <a:gd name="connsiteY4" fmla="*/ 6289675 h 6289675"/>
              <a:gd name="connsiteX5" fmla="*/ 5110178 w 11623676"/>
              <a:gd name="connsiteY5" fmla="*/ 6286093 h 6289675"/>
              <a:gd name="connsiteX6" fmla="*/ 5100638 w 11623676"/>
              <a:gd name="connsiteY6" fmla="*/ 2459038 h 6289675"/>
              <a:gd name="connsiteX7" fmla="*/ 0 w 11623676"/>
              <a:gd name="connsiteY7" fmla="*/ 2459038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04787 h 6289675"/>
              <a:gd name="connsiteX3" fmla="*/ 11623676 w 11623676"/>
              <a:gd name="connsiteY3" fmla="*/ 1704787 h 6289675"/>
              <a:gd name="connsiteX4" fmla="*/ 11623676 w 11623676"/>
              <a:gd name="connsiteY4" fmla="*/ 6289675 h 6289675"/>
              <a:gd name="connsiteX5" fmla="*/ 5110178 w 11623676"/>
              <a:gd name="connsiteY5" fmla="*/ 6286093 h 6289675"/>
              <a:gd name="connsiteX6" fmla="*/ 5122103 w 11623676"/>
              <a:gd name="connsiteY6" fmla="*/ 2450679 h 6289675"/>
              <a:gd name="connsiteX7" fmla="*/ 0 w 11623676"/>
              <a:gd name="connsiteY7" fmla="*/ 2459038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04787 h 6289675"/>
              <a:gd name="connsiteX3" fmla="*/ 11623676 w 11623676"/>
              <a:gd name="connsiteY3" fmla="*/ 1704787 h 6289675"/>
              <a:gd name="connsiteX4" fmla="*/ 11623676 w 11623676"/>
              <a:gd name="connsiteY4" fmla="*/ 6289675 h 6289675"/>
              <a:gd name="connsiteX5" fmla="*/ 5110178 w 11623676"/>
              <a:gd name="connsiteY5" fmla="*/ 6286093 h 6289675"/>
              <a:gd name="connsiteX6" fmla="*/ 5122103 w 11623676"/>
              <a:gd name="connsiteY6" fmla="*/ 2442320 h 6289675"/>
              <a:gd name="connsiteX7" fmla="*/ 0 w 11623676"/>
              <a:gd name="connsiteY7" fmla="*/ 2459038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04787 h 6289675"/>
              <a:gd name="connsiteX3" fmla="*/ 11623676 w 11623676"/>
              <a:gd name="connsiteY3" fmla="*/ 1704787 h 6289675"/>
              <a:gd name="connsiteX4" fmla="*/ 11623676 w 11623676"/>
              <a:gd name="connsiteY4" fmla="*/ 6289675 h 6289675"/>
              <a:gd name="connsiteX5" fmla="*/ 5110178 w 11623676"/>
              <a:gd name="connsiteY5" fmla="*/ 6286093 h 6289675"/>
              <a:gd name="connsiteX6" fmla="*/ 5110178 w 11623676"/>
              <a:gd name="connsiteY6" fmla="*/ 2445903 h 6289675"/>
              <a:gd name="connsiteX7" fmla="*/ 0 w 11623676"/>
              <a:gd name="connsiteY7" fmla="*/ 2459038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04787 h 6289675"/>
              <a:gd name="connsiteX3" fmla="*/ 11623676 w 11623676"/>
              <a:gd name="connsiteY3" fmla="*/ 1704787 h 6289675"/>
              <a:gd name="connsiteX4" fmla="*/ 11623676 w 11623676"/>
              <a:gd name="connsiteY4" fmla="*/ 6289675 h 6289675"/>
              <a:gd name="connsiteX5" fmla="*/ 5110178 w 11623676"/>
              <a:gd name="connsiteY5" fmla="*/ 6286093 h 6289675"/>
              <a:gd name="connsiteX6" fmla="*/ 5110178 w 11623676"/>
              <a:gd name="connsiteY6" fmla="*/ 2445903 h 6289675"/>
              <a:gd name="connsiteX7" fmla="*/ 1193 w 11623676"/>
              <a:gd name="connsiteY7" fmla="*/ 2447096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15535 h 6289675"/>
              <a:gd name="connsiteX3" fmla="*/ 11623676 w 11623676"/>
              <a:gd name="connsiteY3" fmla="*/ 1704787 h 6289675"/>
              <a:gd name="connsiteX4" fmla="*/ 11623676 w 11623676"/>
              <a:gd name="connsiteY4" fmla="*/ 6289675 h 6289675"/>
              <a:gd name="connsiteX5" fmla="*/ 5110178 w 11623676"/>
              <a:gd name="connsiteY5" fmla="*/ 6286093 h 6289675"/>
              <a:gd name="connsiteX6" fmla="*/ 5110178 w 11623676"/>
              <a:gd name="connsiteY6" fmla="*/ 2445903 h 6289675"/>
              <a:gd name="connsiteX7" fmla="*/ 1193 w 11623676"/>
              <a:gd name="connsiteY7" fmla="*/ 2447096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13147 h 6289675"/>
              <a:gd name="connsiteX3" fmla="*/ 11623676 w 11623676"/>
              <a:gd name="connsiteY3" fmla="*/ 1704787 h 6289675"/>
              <a:gd name="connsiteX4" fmla="*/ 11623676 w 11623676"/>
              <a:gd name="connsiteY4" fmla="*/ 6289675 h 6289675"/>
              <a:gd name="connsiteX5" fmla="*/ 5110178 w 11623676"/>
              <a:gd name="connsiteY5" fmla="*/ 6286093 h 6289675"/>
              <a:gd name="connsiteX6" fmla="*/ 5110178 w 11623676"/>
              <a:gd name="connsiteY6" fmla="*/ 2445903 h 6289675"/>
              <a:gd name="connsiteX7" fmla="*/ 1193 w 11623676"/>
              <a:gd name="connsiteY7" fmla="*/ 2447096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13147 h 6289675"/>
              <a:gd name="connsiteX3" fmla="*/ 11623676 w 11623676"/>
              <a:gd name="connsiteY3" fmla="*/ 1708369 h 6289675"/>
              <a:gd name="connsiteX4" fmla="*/ 11623676 w 11623676"/>
              <a:gd name="connsiteY4" fmla="*/ 6289675 h 6289675"/>
              <a:gd name="connsiteX5" fmla="*/ 5110178 w 11623676"/>
              <a:gd name="connsiteY5" fmla="*/ 6286093 h 6289675"/>
              <a:gd name="connsiteX6" fmla="*/ 5110178 w 11623676"/>
              <a:gd name="connsiteY6" fmla="*/ 2445903 h 6289675"/>
              <a:gd name="connsiteX7" fmla="*/ 1193 w 11623676"/>
              <a:gd name="connsiteY7" fmla="*/ 2447096 h 6289675"/>
              <a:gd name="connsiteX8" fmla="*/ 0 w 11623676"/>
              <a:gd name="connsiteY8" fmla="*/ 0 h 6289675"/>
              <a:gd name="connsiteX0" fmla="*/ 0 w 11623676"/>
              <a:gd name="connsiteY0" fmla="*/ 0 h 6289675"/>
              <a:gd name="connsiteX1" fmla="*/ 9921875 w 11623676"/>
              <a:gd name="connsiteY1" fmla="*/ 0 h 6289675"/>
              <a:gd name="connsiteX2" fmla="*/ 9920684 w 11623676"/>
              <a:gd name="connsiteY2" fmla="*/ 1713147 h 6289675"/>
              <a:gd name="connsiteX3" fmla="*/ 11623676 w 11623676"/>
              <a:gd name="connsiteY3" fmla="*/ 1708369 h 6289675"/>
              <a:gd name="connsiteX4" fmla="*/ 11623676 w 11623676"/>
              <a:gd name="connsiteY4" fmla="*/ 6289675 h 6289675"/>
              <a:gd name="connsiteX5" fmla="*/ 5110178 w 11623676"/>
              <a:gd name="connsiteY5" fmla="*/ 6286093 h 6289675"/>
              <a:gd name="connsiteX6" fmla="*/ 5110178 w 11623676"/>
              <a:gd name="connsiteY6" fmla="*/ 2445903 h 6289675"/>
              <a:gd name="connsiteX7" fmla="*/ 1193 w 11623676"/>
              <a:gd name="connsiteY7" fmla="*/ 2447096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11952 h 6289675"/>
              <a:gd name="connsiteX3" fmla="*/ 11623676 w 11623676"/>
              <a:gd name="connsiteY3" fmla="*/ 1708369 h 6289675"/>
              <a:gd name="connsiteX4" fmla="*/ 11623676 w 11623676"/>
              <a:gd name="connsiteY4" fmla="*/ 6289675 h 6289675"/>
              <a:gd name="connsiteX5" fmla="*/ 5110178 w 11623676"/>
              <a:gd name="connsiteY5" fmla="*/ 6286093 h 6289675"/>
              <a:gd name="connsiteX6" fmla="*/ 5110178 w 11623676"/>
              <a:gd name="connsiteY6" fmla="*/ 2445903 h 6289675"/>
              <a:gd name="connsiteX7" fmla="*/ 1193 w 11623676"/>
              <a:gd name="connsiteY7" fmla="*/ 2447096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11952 h 6289675"/>
              <a:gd name="connsiteX3" fmla="*/ 11623676 w 11623676"/>
              <a:gd name="connsiteY3" fmla="*/ 1708369 h 6289675"/>
              <a:gd name="connsiteX4" fmla="*/ 11623676 w 11623676"/>
              <a:gd name="connsiteY4" fmla="*/ 6289675 h 6289675"/>
              <a:gd name="connsiteX5" fmla="*/ 5110178 w 11623676"/>
              <a:gd name="connsiteY5" fmla="*/ 6286093 h 6289675"/>
              <a:gd name="connsiteX6" fmla="*/ 5110178 w 11623676"/>
              <a:gd name="connsiteY6" fmla="*/ 2445903 h 6289675"/>
              <a:gd name="connsiteX7" fmla="*/ 1193 w 11623676"/>
              <a:gd name="connsiteY7" fmla="*/ 2447096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11952 h 6289675"/>
              <a:gd name="connsiteX3" fmla="*/ 11623676 w 11623676"/>
              <a:gd name="connsiteY3" fmla="*/ 1708369 h 6289675"/>
              <a:gd name="connsiteX4" fmla="*/ 11623676 w 11623676"/>
              <a:gd name="connsiteY4" fmla="*/ 6289675 h 6289675"/>
              <a:gd name="connsiteX5" fmla="*/ 5111371 w 11623676"/>
              <a:gd name="connsiteY5" fmla="*/ 6276540 h 6289675"/>
              <a:gd name="connsiteX6" fmla="*/ 5110178 w 11623676"/>
              <a:gd name="connsiteY6" fmla="*/ 2445903 h 6289675"/>
              <a:gd name="connsiteX7" fmla="*/ 1193 w 11623676"/>
              <a:gd name="connsiteY7" fmla="*/ 2447096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11952 h 6289675"/>
              <a:gd name="connsiteX3" fmla="*/ 11623676 w 11623676"/>
              <a:gd name="connsiteY3" fmla="*/ 1708369 h 6289675"/>
              <a:gd name="connsiteX4" fmla="*/ 11623676 w 11623676"/>
              <a:gd name="connsiteY4" fmla="*/ 6289675 h 6289675"/>
              <a:gd name="connsiteX5" fmla="*/ 5112564 w 11623676"/>
              <a:gd name="connsiteY5" fmla="*/ 6288481 h 6289675"/>
              <a:gd name="connsiteX6" fmla="*/ 5110178 w 11623676"/>
              <a:gd name="connsiteY6" fmla="*/ 2445903 h 6289675"/>
              <a:gd name="connsiteX7" fmla="*/ 1193 w 11623676"/>
              <a:gd name="connsiteY7" fmla="*/ 2447096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11952 h 6289675"/>
              <a:gd name="connsiteX3" fmla="*/ 11623676 w 11623676"/>
              <a:gd name="connsiteY3" fmla="*/ 1708369 h 6289675"/>
              <a:gd name="connsiteX4" fmla="*/ 11623676 w 11623676"/>
              <a:gd name="connsiteY4" fmla="*/ 6289675 h 6289675"/>
              <a:gd name="connsiteX5" fmla="*/ 5111371 w 11623676"/>
              <a:gd name="connsiteY5" fmla="*/ 6287287 h 6289675"/>
              <a:gd name="connsiteX6" fmla="*/ 5110178 w 11623676"/>
              <a:gd name="connsiteY6" fmla="*/ 2445903 h 6289675"/>
              <a:gd name="connsiteX7" fmla="*/ 1193 w 11623676"/>
              <a:gd name="connsiteY7" fmla="*/ 2447096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11952 h 6289675"/>
              <a:gd name="connsiteX3" fmla="*/ 11623676 w 11623676"/>
              <a:gd name="connsiteY3" fmla="*/ 1708369 h 6289675"/>
              <a:gd name="connsiteX4" fmla="*/ 11623676 w 11623676"/>
              <a:gd name="connsiteY4" fmla="*/ 6289675 h 6289675"/>
              <a:gd name="connsiteX5" fmla="*/ 5122104 w 11623676"/>
              <a:gd name="connsiteY5" fmla="*/ 6286092 h 6289675"/>
              <a:gd name="connsiteX6" fmla="*/ 5110178 w 11623676"/>
              <a:gd name="connsiteY6" fmla="*/ 2445903 h 6289675"/>
              <a:gd name="connsiteX7" fmla="*/ 1193 w 11623676"/>
              <a:gd name="connsiteY7" fmla="*/ 2447096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11952 h 6289675"/>
              <a:gd name="connsiteX3" fmla="*/ 11623676 w 11623676"/>
              <a:gd name="connsiteY3" fmla="*/ 1708369 h 6289675"/>
              <a:gd name="connsiteX4" fmla="*/ 11623676 w 11623676"/>
              <a:gd name="connsiteY4" fmla="*/ 6289675 h 6289675"/>
              <a:gd name="connsiteX5" fmla="*/ 5108986 w 11623676"/>
              <a:gd name="connsiteY5" fmla="*/ 6286092 h 6289675"/>
              <a:gd name="connsiteX6" fmla="*/ 5110178 w 11623676"/>
              <a:gd name="connsiteY6" fmla="*/ 2445903 h 6289675"/>
              <a:gd name="connsiteX7" fmla="*/ 1193 w 11623676"/>
              <a:gd name="connsiteY7" fmla="*/ 2447096 h 6289675"/>
              <a:gd name="connsiteX8" fmla="*/ 0 w 11623676"/>
              <a:gd name="connsiteY8" fmla="*/ 0 h 628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3676" h="6289675">
                <a:moveTo>
                  <a:pt x="0" y="0"/>
                </a:moveTo>
                <a:lnTo>
                  <a:pt x="9921875" y="0"/>
                </a:lnTo>
                <a:lnTo>
                  <a:pt x="9921875" y="1711952"/>
                </a:lnTo>
                <a:lnTo>
                  <a:pt x="11623676" y="1708369"/>
                </a:lnTo>
                <a:lnTo>
                  <a:pt x="11623676" y="6289675"/>
                </a:lnTo>
                <a:lnTo>
                  <a:pt x="5108986" y="6286092"/>
                </a:lnTo>
                <a:cubicBezTo>
                  <a:pt x="5108588" y="5009213"/>
                  <a:pt x="5110576" y="3722782"/>
                  <a:pt x="5110178" y="2445903"/>
                </a:cubicBezTo>
                <a:lnTo>
                  <a:pt x="1193" y="2447096"/>
                </a:lnTo>
                <a:cubicBezTo>
                  <a:pt x="795" y="1631397"/>
                  <a:pt x="398" y="815699"/>
                  <a:pt x="0" y="0"/>
                </a:cubicBezTo>
                <a:close/>
              </a:path>
            </a:pathLst>
          </a:custGeom>
          <a:solidFill>
            <a:schemeClr val="bg1">
              <a:lumMod val="85000"/>
            </a:schemeClr>
          </a:solidFill>
          <a:ln w="19050">
            <a:noFill/>
          </a:ln>
        </p:spPr>
        <p:txBody>
          <a:bodyPr wrap="square">
            <a:noAutofit/>
          </a:bodyPr>
          <a:lstStyle/>
          <a:p>
            <a:r>
              <a:rPr lang="en-GB"/>
              <a:t>Click icon to add picture</a:t>
            </a:r>
          </a:p>
        </p:txBody>
      </p:sp>
      <p:sp>
        <p:nvSpPr>
          <p:cNvPr id="8" name="Rectangle 7">
            <a:extLst>
              <a:ext uri="{FF2B5EF4-FFF2-40B4-BE49-F238E27FC236}">
                <a16:creationId xmlns:a16="http://schemas.microsoft.com/office/drawing/2014/main" id="{0B326486-07F2-F8C4-B204-670628C876A5}"/>
              </a:ext>
            </a:extLst>
          </p:cNvPr>
          <p:cNvSpPr/>
          <p:nvPr userDrawn="1"/>
        </p:nvSpPr>
        <p:spPr>
          <a:xfrm>
            <a:off x="284163" y="284163"/>
            <a:ext cx="11623675" cy="6289675"/>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ar-SA" sz="1400" err="1">
              <a:solidFill>
                <a:schemeClr val="tx1"/>
              </a:solidFill>
            </a:endParaRPr>
          </a:p>
        </p:txBody>
      </p:sp>
    </p:spTree>
    <p:extLst>
      <p:ext uri="{BB962C8B-B14F-4D97-AF65-F5344CB8AC3E}">
        <p14:creationId xmlns:p14="http://schemas.microsoft.com/office/powerpoint/2010/main" val="756705577"/>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Slide - COLOUR">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0E53A-EE10-B927-7EBC-DEFB0AD84C4F}"/>
              </a:ext>
            </a:extLst>
          </p:cNvPr>
          <p:cNvSpPr>
            <a:spLocks noGrp="1"/>
          </p:cNvSpPr>
          <p:nvPr>
            <p:ph type="title"/>
          </p:nvPr>
        </p:nvSpPr>
        <p:spPr>
          <a:xfrm>
            <a:off x="2268538" y="1988624"/>
            <a:ext cx="9639300" cy="1752103"/>
          </a:xfrm>
        </p:spPr>
        <p:txBody>
          <a:bodyPr anchor="ctr" anchorCtr="0"/>
          <a:lstStyle>
            <a:lvl1pPr>
              <a:defRPr sz="8000">
                <a:solidFill>
                  <a:schemeClr val="bg1"/>
                </a:solidFill>
              </a:defRPr>
            </a:lvl1pPr>
          </a:lstStyle>
          <a:p>
            <a:r>
              <a:rPr lang="en-GB"/>
              <a:t>Click to edit Master title style</a:t>
            </a:r>
          </a:p>
        </p:txBody>
      </p:sp>
      <p:sp>
        <p:nvSpPr>
          <p:cNvPr id="3" name="Text Placeholder 2">
            <a:extLst>
              <a:ext uri="{FF2B5EF4-FFF2-40B4-BE49-F238E27FC236}">
                <a16:creationId xmlns:a16="http://schemas.microsoft.com/office/drawing/2014/main" id="{40676A5D-DF62-4168-36D0-117351E6A37E}"/>
              </a:ext>
            </a:extLst>
          </p:cNvPr>
          <p:cNvSpPr>
            <a:spLocks noGrp="1"/>
          </p:cNvSpPr>
          <p:nvPr>
            <p:ph type="body" idx="1"/>
          </p:nvPr>
        </p:nvSpPr>
        <p:spPr>
          <a:xfrm>
            <a:off x="2268538" y="3740727"/>
            <a:ext cx="4819650" cy="2833111"/>
          </a:xfrm>
        </p:spPr>
        <p:txBody>
          <a:bodyPr anchor="b" anchorCtr="0"/>
          <a:lstStyle>
            <a:lvl1pPr marL="0" indent="0">
              <a:spcAft>
                <a:spcPts val="0"/>
              </a:spcAft>
              <a:buNone/>
              <a:defRPr sz="1600">
                <a:solidFill>
                  <a:schemeClr val="bg1"/>
                </a:solidFill>
                <a:latin typeface="Roboto Mono" pitchFamily="2" charset="0"/>
                <a:ea typeface="Roboto Mono"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grpSp>
        <p:nvGrpSpPr>
          <p:cNvPr id="4" name="Group 3">
            <a:extLst>
              <a:ext uri="{FF2B5EF4-FFF2-40B4-BE49-F238E27FC236}">
                <a16:creationId xmlns:a16="http://schemas.microsoft.com/office/drawing/2014/main" id="{B8157823-46B1-B578-E536-49787B572252}"/>
              </a:ext>
            </a:extLst>
          </p:cNvPr>
          <p:cNvGrpSpPr>
            <a:grpSpLocks noChangeAspect="1"/>
          </p:cNvGrpSpPr>
          <p:nvPr userDrawn="1"/>
        </p:nvGrpSpPr>
        <p:grpSpPr>
          <a:xfrm>
            <a:off x="285750" y="282721"/>
            <a:ext cx="1701799" cy="1707726"/>
            <a:chOff x="2857500" y="180976"/>
            <a:chExt cx="5924550" cy="5945187"/>
          </a:xfrm>
        </p:grpSpPr>
        <p:sp>
          <p:nvSpPr>
            <p:cNvPr id="5" name="Rectangle 5">
              <a:extLst>
                <a:ext uri="{FF2B5EF4-FFF2-40B4-BE49-F238E27FC236}">
                  <a16:creationId xmlns:a16="http://schemas.microsoft.com/office/drawing/2014/main" id="{53B26F7A-2DDF-3427-1875-2D59E1BE9466}"/>
                </a:ext>
              </a:extLst>
            </p:cNvPr>
            <p:cNvSpPr>
              <a:spLocks noChangeArrowheads="1"/>
            </p:cNvSpPr>
            <p:nvPr userDrawn="1"/>
          </p:nvSpPr>
          <p:spPr bwMode="auto">
            <a:xfrm>
              <a:off x="2857500" y="192088"/>
              <a:ext cx="5924550" cy="5934075"/>
            </a:xfrm>
            <a:prstGeom prst="rect">
              <a:avLst/>
            </a:prstGeom>
            <a:no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ar-SA"/>
            </a:p>
          </p:txBody>
        </p:sp>
        <p:sp>
          <p:nvSpPr>
            <p:cNvPr id="6" name="Freeform 7">
              <a:extLst>
                <a:ext uri="{FF2B5EF4-FFF2-40B4-BE49-F238E27FC236}">
                  <a16:creationId xmlns:a16="http://schemas.microsoft.com/office/drawing/2014/main" id="{99C9F786-8BD9-1EA4-C796-146C0DA0BC70}"/>
                </a:ext>
              </a:extLst>
            </p:cNvPr>
            <p:cNvSpPr>
              <a:spLocks/>
            </p:cNvSpPr>
            <p:nvPr userDrawn="1"/>
          </p:nvSpPr>
          <p:spPr bwMode="auto">
            <a:xfrm>
              <a:off x="3416300" y="838201"/>
              <a:ext cx="527050" cy="792163"/>
            </a:xfrm>
            <a:custGeom>
              <a:avLst/>
              <a:gdLst>
                <a:gd name="T0" fmla="*/ 0 w 332"/>
                <a:gd name="T1" fmla="*/ 0 h 499"/>
                <a:gd name="T2" fmla="*/ 0 w 332"/>
                <a:gd name="T3" fmla="*/ 72 h 499"/>
                <a:gd name="T4" fmla="*/ 123 w 332"/>
                <a:gd name="T5" fmla="*/ 72 h 499"/>
                <a:gd name="T6" fmla="*/ 123 w 332"/>
                <a:gd name="T7" fmla="*/ 499 h 499"/>
                <a:gd name="T8" fmla="*/ 206 w 332"/>
                <a:gd name="T9" fmla="*/ 499 h 499"/>
                <a:gd name="T10" fmla="*/ 206 w 332"/>
                <a:gd name="T11" fmla="*/ 72 h 499"/>
                <a:gd name="T12" fmla="*/ 332 w 332"/>
                <a:gd name="T13" fmla="*/ 72 h 499"/>
                <a:gd name="T14" fmla="*/ 332 w 332"/>
                <a:gd name="T15" fmla="*/ 0 h 499"/>
                <a:gd name="T16" fmla="*/ 0 w 332"/>
                <a:gd name="T17"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499">
                  <a:moveTo>
                    <a:pt x="0" y="0"/>
                  </a:moveTo>
                  <a:lnTo>
                    <a:pt x="0" y="72"/>
                  </a:lnTo>
                  <a:lnTo>
                    <a:pt x="123" y="72"/>
                  </a:lnTo>
                  <a:lnTo>
                    <a:pt x="123" y="499"/>
                  </a:lnTo>
                  <a:lnTo>
                    <a:pt x="206" y="499"/>
                  </a:lnTo>
                  <a:lnTo>
                    <a:pt x="206" y="72"/>
                  </a:lnTo>
                  <a:lnTo>
                    <a:pt x="332" y="72"/>
                  </a:lnTo>
                  <a:lnTo>
                    <a:pt x="332"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2" name="Freeform 8">
              <a:extLst>
                <a:ext uri="{FF2B5EF4-FFF2-40B4-BE49-F238E27FC236}">
                  <a16:creationId xmlns:a16="http://schemas.microsoft.com/office/drawing/2014/main" id="{0BB4A127-5C47-B600-59F5-DBC463DEEB60}"/>
                </a:ext>
              </a:extLst>
            </p:cNvPr>
            <p:cNvSpPr>
              <a:spLocks/>
            </p:cNvSpPr>
            <p:nvPr userDrawn="1"/>
          </p:nvSpPr>
          <p:spPr bwMode="auto">
            <a:xfrm>
              <a:off x="3992563" y="838201"/>
              <a:ext cx="565150" cy="792163"/>
            </a:xfrm>
            <a:custGeom>
              <a:avLst/>
              <a:gdLst>
                <a:gd name="T0" fmla="*/ 277 w 356"/>
                <a:gd name="T1" fmla="*/ 0 h 499"/>
                <a:gd name="T2" fmla="*/ 277 w 356"/>
                <a:gd name="T3" fmla="*/ 212 h 499"/>
                <a:gd name="T4" fmla="*/ 82 w 356"/>
                <a:gd name="T5" fmla="*/ 212 h 499"/>
                <a:gd name="T6" fmla="*/ 82 w 356"/>
                <a:gd name="T7" fmla="*/ 0 h 499"/>
                <a:gd name="T8" fmla="*/ 0 w 356"/>
                <a:gd name="T9" fmla="*/ 0 h 499"/>
                <a:gd name="T10" fmla="*/ 0 w 356"/>
                <a:gd name="T11" fmla="*/ 499 h 499"/>
                <a:gd name="T12" fmla="*/ 82 w 356"/>
                <a:gd name="T13" fmla="*/ 499 h 499"/>
                <a:gd name="T14" fmla="*/ 82 w 356"/>
                <a:gd name="T15" fmla="*/ 284 h 499"/>
                <a:gd name="T16" fmla="*/ 277 w 356"/>
                <a:gd name="T17" fmla="*/ 284 h 499"/>
                <a:gd name="T18" fmla="*/ 277 w 356"/>
                <a:gd name="T19" fmla="*/ 499 h 499"/>
                <a:gd name="T20" fmla="*/ 356 w 356"/>
                <a:gd name="T21" fmla="*/ 499 h 499"/>
                <a:gd name="T22" fmla="*/ 356 w 356"/>
                <a:gd name="T23" fmla="*/ 0 h 499"/>
                <a:gd name="T24" fmla="*/ 277 w 356"/>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6" h="499">
                  <a:moveTo>
                    <a:pt x="277" y="0"/>
                  </a:moveTo>
                  <a:lnTo>
                    <a:pt x="277" y="212"/>
                  </a:lnTo>
                  <a:lnTo>
                    <a:pt x="82" y="212"/>
                  </a:lnTo>
                  <a:lnTo>
                    <a:pt x="82" y="0"/>
                  </a:lnTo>
                  <a:lnTo>
                    <a:pt x="0" y="0"/>
                  </a:lnTo>
                  <a:lnTo>
                    <a:pt x="0" y="499"/>
                  </a:lnTo>
                  <a:lnTo>
                    <a:pt x="82" y="499"/>
                  </a:lnTo>
                  <a:lnTo>
                    <a:pt x="82" y="284"/>
                  </a:lnTo>
                  <a:lnTo>
                    <a:pt x="277" y="284"/>
                  </a:lnTo>
                  <a:lnTo>
                    <a:pt x="277" y="499"/>
                  </a:lnTo>
                  <a:lnTo>
                    <a:pt x="356" y="499"/>
                  </a:lnTo>
                  <a:lnTo>
                    <a:pt x="356" y="0"/>
                  </a:lnTo>
                  <a:lnTo>
                    <a:pt x="27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3" name="Freeform 9">
              <a:extLst>
                <a:ext uri="{FF2B5EF4-FFF2-40B4-BE49-F238E27FC236}">
                  <a16:creationId xmlns:a16="http://schemas.microsoft.com/office/drawing/2014/main" id="{6F379A8D-C637-5E0F-177D-355BB13576C2}"/>
                </a:ext>
              </a:extLst>
            </p:cNvPr>
            <p:cNvSpPr>
              <a:spLocks/>
            </p:cNvSpPr>
            <p:nvPr userDrawn="1"/>
          </p:nvSpPr>
          <p:spPr bwMode="auto">
            <a:xfrm>
              <a:off x="4708525" y="838201"/>
              <a:ext cx="450850" cy="792163"/>
            </a:xfrm>
            <a:custGeom>
              <a:avLst/>
              <a:gdLst>
                <a:gd name="T0" fmla="*/ 0 w 284"/>
                <a:gd name="T1" fmla="*/ 0 h 499"/>
                <a:gd name="T2" fmla="*/ 0 w 284"/>
                <a:gd name="T3" fmla="*/ 499 h 499"/>
                <a:gd name="T4" fmla="*/ 284 w 284"/>
                <a:gd name="T5" fmla="*/ 499 h 499"/>
                <a:gd name="T6" fmla="*/ 284 w 284"/>
                <a:gd name="T7" fmla="*/ 427 h 499"/>
                <a:gd name="T8" fmla="*/ 79 w 284"/>
                <a:gd name="T9" fmla="*/ 427 h 499"/>
                <a:gd name="T10" fmla="*/ 79 w 284"/>
                <a:gd name="T11" fmla="*/ 280 h 499"/>
                <a:gd name="T12" fmla="*/ 250 w 284"/>
                <a:gd name="T13" fmla="*/ 280 h 499"/>
                <a:gd name="T14" fmla="*/ 250 w 284"/>
                <a:gd name="T15" fmla="*/ 212 h 499"/>
                <a:gd name="T16" fmla="*/ 79 w 284"/>
                <a:gd name="T17" fmla="*/ 212 h 499"/>
                <a:gd name="T18" fmla="*/ 79 w 284"/>
                <a:gd name="T19" fmla="*/ 72 h 499"/>
                <a:gd name="T20" fmla="*/ 284 w 284"/>
                <a:gd name="T21" fmla="*/ 72 h 499"/>
                <a:gd name="T22" fmla="*/ 284 w 284"/>
                <a:gd name="T23" fmla="*/ 0 h 499"/>
                <a:gd name="T24" fmla="*/ 0 w 284"/>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4" h="499">
                  <a:moveTo>
                    <a:pt x="0" y="0"/>
                  </a:moveTo>
                  <a:lnTo>
                    <a:pt x="0" y="499"/>
                  </a:lnTo>
                  <a:lnTo>
                    <a:pt x="284" y="499"/>
                  </a:lnTo>
                  <a:lnTo>
                    <a:pt x="284" y="427"/>
                  </a:lnTo>
                  <a:lnTo>
                    <a:pt x="79" y="427"/>
                  </a:lnTo>
                  <a:lnTo>
                    <a:pt x="79" y="280"/>
                  </a:lnTo>
                  <a:lnTo>
                    <a:pt x="250" y="280"/>
                  </a:lnTo>
                  <a:lnTo>
                    <a:pt x="250" y="212"/>
                  </a:lnTo>
                  <a:lnTo>
                    <a:pt x="79" y="212"/>
                  </a:lnTo>
                  <a:lnTo>
                    <a:pt x="79" y="72"/>
                  </a:lnTo>
                  <a:lnTo>
                    <a:pt x="284" y="72"/>
                  </a:lnTo>
                  <a:lnTo>
                    <a:pt x="284"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4" name="Freeform 10">
              <a:extLst>
                <a:ext uri="{FF2B5EF4-FFF2-40B4-BE49-F238E27FC236}">
                  <a16:creationId xmlns:a16="http://schemas.microsoft.com/office/drawing/2014/main" id="{A2A10FD1-62CF-7ACC-52B0-E91079F17AA0}"/>
                </a:ext>
              </a:extLst>
            </p:cNvPr>
            <p:cNvSpPr>
              <a:spLocks/>
            </p:cNvSpPr>
            <p:nvPr userDrawn="1"/>
          </p:nvSpPr>
          <p:spPr bwMode="auto">
            <a:xfrm>
              <a:off x="3557588" y="2787651"/>
              <a:ext cx="560388" cy="792163"/>
            </a:xfrm>
            <a:custGeom>
              <a:avLst/>
              <a:gdLst>
                <a:gd name="T0" fmla="*/ 0 w 103"/>
                <a:gd name="T1" fmla="*/ 0 h 146"/>
                <a:gd name="T2" fmla="*/ 25 w 103"/>
                <a:gd name="T3" fmla="*/ 0 h 146"/>
                <a:gd name="T4" fmla="*/ 69 w 103"/>
                <a:gd name="T5" fmla="*/ 85 h 146"/>
                <a:gd name="T6" fmla="*/ 80 w 103"/>
                <a:gd name="T7" fmla="*/ 113 h 146"/>
                <a:gd name="T8" fmla="*/ 81 w 103"/>
                <a:gd name="T9" fmla="*/ 113 h 146"/>
                <a:gd name="T10" fmla="*/ 79 w 103"/>
                <a:gd name="T11" fmla="*/ 80 h 146"/>
                <a:gd name="T12" fmla="*/ 79 w 103"/>
                <a:gd name="T13" fmla="*/ 0 h 146"/>
                <a:gd name="T14" fmla="*/ 103 w 103"/>
                <a:gd name="T15" fmla="*/ 0 h 146"/>
                <a:gd name="T16" fmla="*/ 103 w 103"/>
                <a:gd name="T17" fmla="*/ 146 h 146"/>
                <a:gd name="T18" fmla="*/ 77 w 103"/>
                <a:gd name="T19" fmla="*/ 146 h 146"/>
                <a:gd name="T20" fmla="*/ 34 w 103"/>
                <a:gd name="T21" fmla="*/ 62 h 146"/>
                <a:gd name="T22" fmla="*/ 22 w 103"/>
                <a:gd name="T23" fmla="*/ 33 h 146"/>
                <a:gd name="T24" fmla="*/ 21 w 103"/>
                <a:gd name="T25" fmla="*/ 33 h 146"/>
                <a:gd name="T26" fmla="*/ 23 w 103"/>
                <a:gd name="T27" fmla="*/ 67 h 146"/>
                <a:gd name="T28" fmla="*/ 23 w 103"/>
                <a:gd name="T29" fmla="*/ 146 h 146"/>
                <a:gd name="T30" fmla="*/ 0 w 103"/>
                <a:gd name="T31" fmla="*/ 146 h 146"/>
                <a:gd name="T32" fmla="*/ 0 w 103"/>
                <a:gd name="T33"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 h="146">
                  <a:moveTo>
                    <a:pt x="0" y="0"/>
                  </a:moveTo>
                  <a:cubicBezTo>
                    <a:pt x="25" y="0"/>
                    <a:pt x="25" y="0"/>
                    <a:pt x="25" y="0"/>
                  </a:cubicBezTo>
                  <a:cubicBezTo>
                    <a:pt x="69" y="85"/>
                    <a:pt x="69" y="85"/>
                    <a:pt x="69" y="85"/>
                  </a:cubicBezTo>
                  <a:cubicBezTo>
                    <a:pt x="73" y="93"/>
                    <a:pt x="77" y="104"/>
                    <a:pt x="80" y="113"/>
                  </a:cubicBezTo>
                  <a:cubicBezTo>
                    <a:pt x="81" y="113"/>
                    <a:pt x="81" y="113"/>
                    <a:pt x="81" y="113"/>
                  </a:cubicBezTo>
                  <a:cubicBezTo>
                    <a:pt x="80" y="101"/>
                    <a:pt x="79" y="89"/>
                    <a:pt x="79" y="80"/>
                  </a:cubicBezTo>
                  <a:cubicBezTo>
                    <a:pt x="79" y="0"/>
                    <a:pt x="79" y="0"/>
                    <a:pt x="79" y="0"/>
                  </a:cubicBezTo>
                  <a:cubicBezTo>
                    <a:pt x="103" y="0"/>
                    <a:pt x="103" y="0"/>
                    <a:pt x="103" y="0"/>
                  </a:cubicBezTo>
                  <a:cubicBezTo>
                    <a:pt x="103" y="146"/>
                    <a:pt x="103" y="146"/>
                    <a:pt x="103" y="146"/>
                  </a:cubicBezTo>
                  <a:cubicBezTo>
                    <a:pt x="77" y="146"/>
                    <a:pt x="77" y="146"/>
                    <a:pt x="77" y="146"/>
                  </a:cubicBezTo>
                  <a:cubicBezTo>
                    <a:pt x="34" y="62"/>
                    <a:pt x="34" y="62"/>
                    <a:pt x="34" y="62"/>
                  </a:cubicBezTo>
                  <a:cubicBezTo>
                    <a:pt x="30" y="53"/>
                    <a:pt x="26" y="44"/>
                    <a:pt x="22" y="33"/>
                  </a:cubicBezTo>
                  <a:cubicBezTo>
                    <a:pt x="21" y="33"/>
                    <a:pt x="21" y="33"/>
                    <a:pt x="21" y="33"/>
                  </a:cubicBezTo>
                  <a:cubicBezTo>
                    <a:pt x="22" y="43"/>
                    <a:pt x="23" y="56"/>
                    <a:pt x="23" y="67"/>
                  </a:cubicBezTo>
                  <a:cubicBezTo>
                    <a:pt x="23" y="146"/>
                    <a:pt x="23" y="146"/>
                    <a:pt x="23" y="146"/>
                  </a:cubicBezTo>
                  <a:cubicBezTo>
                    <a:pt x="0" y="146"/>
                    <a:pt x="0" y="146"/>
                    <a:pt x="0" y="146"/>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5" name="Freeform 11">
              <a:extLst>
                <a:ext uri="{FF2B5EF4-FFF2-40B4-BE49-F238E27FC236}">
                  <a16:creationId xmlns:a16="http://schemas.microsoft.com/office/drawing/2014/main" id="{870366BD-25DA-ED20-63DE-94D786730CD9}"/>
                </a:ext>
              </a:extLst>
            </p:cNvPr>
            <p:cNvSpPr>
              <a:spLocks noEditPoints="1"/>
            </p:cNvSpPr>
            <p:nvPr userDrawn="1"/>
          </p:nvSpPr>
          <p:spPr bwMode="auto">
            <a:xfrm>
              <a:off x="4187825" y="2787651"/>
              <a:ext cx="614363" cy="792163"/>
            </a:xfrm>
            <a:custGeom>
              <a:avLst/>
              <a:gdLst>
                <a:gd name="T0" fmla="*/ 74 w 113"/>
                <a:gd name="T1" fmla="*/ 91 h 146"/>
                <a:gd name="T2" fmla="*/ 63 w 113"/>
                <a:gd name="T3" fmla="*/ 48 h 146"/>
                <a:gd name="T4" fmla="*/ 57 w 113"/>
                <a:gd name="T5" fmla="*/ 22 h 146"/>
                <a:gd name="T6" fmla="*/ 56 w 113"/>
                <a:gd name="T7" fmla="*/ 22 h 146"/>
                <a:gd name="T8" fmla="*/ 50 w 113"/>
                <a:gd name="T9" fmla="*/ 48 h 146"/>
                <a:gd name="T10" fmla="*/ 38 w 113"/>
                <a:gd name="T11" fmla="*/ 91 h 146"/>
                <a:gd name="T12" fmla="*/ 74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4" y="91"/>
                  </a:moveTo>
                  <a:cubicBezTo>
                    <a:pt x="63" y="48"/>
                    <a:pt x="63" y="48"/>
                    <a:pt x="63" y="48"/>
                  </a:cubicBezTo>
                  <a:cubicBezTo>
                    <a:pt x="61" y="40"/>
                    <a:pt x="59" y="33"/>
                    <a:pt x="57" y="22"/>
                  </a:cubicBezTo>
                  <a:cubicBezTo>
                    <a:pt x="56" y="22"/>
                    <a:pt x="56" y="22"/>
                    <a:pt x="56" y="22"/>
                  </a:cubicBezTo>
                  <a:cubicBezTo>
                    <a:pt x="54" y="33"/>
                    <a:pt x="52" y="40"/>
                    <a:pt x="50" y="48"/>
                  </a:cubicBezTo>
                  <a:cubicBezTo>
                    <a:pt x="38" y="91"/>
                    <a:pt x="38" y="91"/>
                    <a:pt x="38" y="91"/>
                  </a:cubicBezTo>
                  <a:lnTo>
                    <a:pt x="74"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6" name="Freeform 12">
              <a:extLst>
                <a:ext uri="{FF2B5EF4-FFF2-40B4-BE49-F238E27FC236}">
                  <a16:creationId xmlns:a16="http://schemas.microsoft.com/office/drawing/2014/main" id="{3C4EE07C-439B-47EE-AE99-945C986C7BB6}"/>
                </a:ext>
              </a:extLst>
            </p:cNvPr>
            <p:cNvSpPr>
              <a:spLocks/>
            </p:cNvSpPr>
            <p:nvPr userDrawn="1"/>
          </p:nvSpPr>
          <p:spPr bwMode="auto">
            <a:xfrm>
              <a:off x="4741863" y="2787651"/>
              <a:ext cx="527050" cy="792163"/>
            </a:xfrm>
            <a:custGeom>
              <a:avLst/>
              <a:gdLst>
                <a:gd name="T0" fmla="*/ 123 w 332"/>
                <a:gd name="T1" fmla="*/ 72 h 499"/>
                <a:gd name="T2" fmla="*/ 0 w 332"/>
                <a:gd name="T3" fmla="*/ 72 h 499"/>
                <a:gd name="T4" fmla="*/ 0 w 332"/>
                <a:gd name="T5" fmla="*/ 0 h 499"/>
                <a:gd name="T6" fmla="*/ 332 w 332"/>
                <a:gd name="T7" fmla="*/ 0 h 499"/>
                <a:gd name="T8" fmla="*/ 332 w 332"/>
                <a:gd name="T9" fmla="*/ 72 h 499"/>
                <a:gd name="T10" fmla="*/ 205 w 332"/>
                <a:gd name="T11" fmla="*/ 72 h 499"/>
                <a:gd name="T12" fmla="*/ 205 w 332"/>
                <a:gd name="T13" fmla="*/ 499 h 499"/>
                <a:gd name="T14" fmla="*/ 123 w 332"/>
                <a:gd name="T15" fmla="*/ 499 h 499"/>
                <a:gd name="T16" fmla="*/ 123 w 332"/>
                <a:gd name="T17" fmla="*/ 72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499">
                  <a:moveTo>
                    <a:pt x="123" y="72"/>
                  </a:moveTo>
                  <a:lnTo>
                    <a:pt x="0" y="72"/>
                  </a:lnTo>
                  <a:lnTo>
                    <a:pt x="0" y="0"/>
                  </a:lnTo>
                  <a:lnTo>
                    <a:pt x="332" y="0"/>
                  </a:lnTo>
                  <a:lnTo>
                    <a:pt x="332" y="72"/>
                  </a:lnTo>
                  <a:lnTo>
                    <a:pt x="205" y="72"/>
                  </a:lnTo>
                  <a:lnTo>
                    <a:pt x="205" y="499"/>
                  </a:lnTo>
                  <a:lnTo>
                    <a:pt x="123" y="499"/>
                  </a:lnTo>
                  <a:lnTo>
                    <a:pt x="123" y="7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7" name="Rectangle 13">
              <a:extLst>
                <a:ext uri="{FF2B5EF4-FFF2-40B4-BE49-F238E27FC236}">
                  <a16:creationId xmlns:a16="http://schemas.microsoft.com/office/drawing/2014/main" id="{D965D628-567F-0F48-5365-F8CA3579801E}"/>
                </a:ext>
              </a:extLst>
            </p:cNvPr>
            <p:cNvSpPr>
              <a:spLocks noChangeArrowheads="1"/>
            </p:cNvSpPr>
            <p:nvPr userDrawn="1"/>
          </p:nvSpPr>
          <p:spPr bwMode="auto">
            <a:xfrm>
              <a:off x="5334000" y="2787651"/>
              <a:ext cx="130175" cy="7921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8" name="Freeform 14">
              <a:extLst>
                <a:ext uri="{FF2B5EF4-FFF2-40B4-BE49-F238E27FC236}">
                  <a16:creationId xmlns:a16="http://schemas.microsoft.com/office/drawing/2014/main" id="{BC8B6938-CAA2-B4BC-42D3-0EDD7DDD371A}"/>
                </a:ext>
              </a:extLst>
            </p:cNvPr>
            <p:cNvSpPr>
              <a:spLocks noEditPoints="1"/>
            </p:cNvSpPr>
            <p:nvPr userDrawn="1"/>
          </p:nvSpPr>
          <p:spPr bwMode="auto">
            <a:xfrm>
              <a:off x="5572125" y="2776538"/>
              <a:ext cx="625475" cy="814388"/>
            </a:xfrm>
            <a:custGeom>
              <a:avLst/>
              <a:gdLst>
                <a:gd name="T0" fmla="*/ 90 w 115"/>
                <a:gd name="T1" fmla="*/ 75 h 150"/>
                <a:gd name="T2" fmla="*/ 57 w 115"/>
                <a:gd name="T3" fmla="*/ 21 h 150"/>
                <a:gd name="T4" fmla="*/ 25 w 115"/>
                <a:gd name="T5" fmla="*/ 75 h 150"/>
                <a:gd name="T6" fmla="*/ 57 w 115"/>
                <a:gd name="T7" fmla="*/ 129 h 150"/>
                <a:gd name="T8" fmla="*/ 90 w 115"/>
                <a:gd name="T9" fmla="*/ 75 h 150"/>
                <a:gd name="T10" fmla="*/ 0 w 115"/>
                <a:gd name="T11" fmla="*/ 75 h 150"/>
                <a:gd name="T12" fmla="*/ 57 w 115"/>
                <a:gd name="T13" fmla="*/ 0 h 150"/>
                <a:gd name="T14" fmla="*/ 115 w 115"/>
                <a:gd name="T15" fmla="*/ 75 h 150"/>
                <a:gd name="T16" fmla="*/ 57 w 115"/>
                <a:gd name="T17" fmla="*/ 150 h 150"/>
                <a:gd name="T18" fmla="*/ 0 w 115"/>
                <a:gd name="T19"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50">
                  <a:moveTo>
                    <a:pt x="90" y="75"/>
                  </a:moveTo>
                  <a:cubicBezTo>
                    <a:pt x="90" y="39"/>
                    <a:pt x="79" y="21"/>
                    <a:pt x="57" y="21"/>
                  </a:cubicBezTo>
                  <a:cubicBezTo>
                    <a:pt x="36" y="21"/>
                    <a:pt x="25" y="39"/>
                    <a:pt x="25" y="75"/>
                  </a:cubicBezTo>
                  <a:cubicBezTo>
                    <a:pt x="25" y="111"/>
                    <a:pt x="36" y="129"/>
                    <a:pt x="57" y="129"/>
                  </a:cubicBezTo>
                  <a:cubicBezTo>
                    <a:pt x="79" y="129"/>
                    <a:pt x="90" y="111"/>
                    <a:pt x="90" y="75"/>
                  </a:cubicBezTo>
                  <a:moveTo>
                    <a:pt x="0" y="75"/>
                  </a:moveTo>
                  <a:cubicBezTo>
                    <a:pt x="0" y="28"/>
                    <a:pt x="20" y="0"/>
                    <a:pt x="57" y="0"/>
                  </a:cubicBezTo>
                  <a:cubicBezTo>
                    <a:pt x="94" y="0"/>
                    <a:pt x="115" y="28"/>
                    <a:pt x="115" y="75"/>
                  </a:cubicBezTo>
                  <a:cubicBezTo>
                    <a:pt x="115" y="122"/>
                    <a:pt x="94" y="150"/>
                    <a:pt x="57" y="150"/>
                  </a:cubicBezTo>
                  <a:cubicBezTo>
                    <a:pt x="20" y="150"/>
                    <a:pt x="0" y="122"/>
                    <a:pt x="0" y="7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9" name="Freeform 15">
              <a:extLst>
                <a:ext uri="{FF2B5EF4-FFF2-40B4-BE49-F238E27FC236}">
                  <a16:creationId xmlns:a16="http://schemas.microsoft.com/office/drawing/2014/main" id="{63E05349-F9DE-8676-036F-30F65E12DC91}"/>
                </a:ext>
              </a:extLst>
            </p:cNvPr>
            <p:cNvSpPr>
              <a:spLocks/>
            </p:cNvSpPr>
            <p:nvPr userDrawn="1"/>
          </p:nvSpPr>
          <p:spPr bwMode="auto">
            <a:xfrm>
              <a:off x="6311900" y="2787651"/>
              <a:ext cx="558800" cy="792163"/>
            </a:xfrm>
            <a:custGeom>
              <a:avLst/>
              <a:gdLst>
                <a:gd name="T0" fmla="*/ 0 w 103"/>
                <a:gd name="T1" fmla="*/ 0 h 146"/>
                <a:gd name="T2" fmla="*/ 26 w 103"/>
                <a:gd name="T3" fmla="*/ 0 h 146"/>
                <a:gd name="T4" fmla="*/ 69 w 103"/>
                <a:gd name="T5" fmla="*/ 85 h 146"/>
                <a:gd name="T6" fmla="*/ 81 w 103"/>
                <a:gd name="T7" fmla="*/ 113 h 146"/>
                <a:gd name="T8" fmla="*/ 82 w 103"/>
                <a:gd name="T9" fmla="*/ 113 h 146"/>
                <a:gd name="T10" fmla="*/ 80 w 103"/>
                <a:gd name="T11" fmla="*/ 80 h 146"/>
                <a:gd name="T12" fmla="*/ 80 w 103"/>
                <a:gd name="T13" fmla="*/ 0 h 146"/>
                <a:gd name="T14" fmla="*/ 103 w 103"/>
                <a:gd name="T15" fmla="*/ 0 h 146"/>
                <a:gd name="T16" fmla="*/ 103 w 103"/>
                <a:gd name="T17" fmla="*/ 146 h 146"/>
                <a:gd name="T18" fmla="*/ 78 w 103"/>
                <a:gd name="T19" fmla="*/ 146 h 146"/>
                <a:gd name="T20" fmla="*/ 35 w 103"/>
                <a:gd name="T21" fmla="*/ 62 h 146"/>
                <a:gd name="T22" fmla="*/ 23 w 103"/>
                <a:gd name="T23" fmla="*/ 33 h 146"/>
                <a:gd name="T24" fmla="*/ 22 w 103"/>
                <a:gd name="T25" fmla="*/ 33 h 146"/>
                <a:gd name="T26" fmla="*/ 24 w 103"/>
                <a:gd name="T27" fmla="*/ 67 h 146"/>
                <a:gd name="T28" fmla="*/ 24 w 103"/>
                <a:gd name="T29" fmla="*/ 146 h 146"/>
                <a:gd name="T30" fmla="*/ 0 w 103"/>
                <a:gd name="T31" fmla="*/ 146 h 146"/>
                <a:gd name="T32" fmla="*/ 0 w 103"/>
                <a:gd name="T33"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 h="146">
                  <a:moveTo>
                    <a:pt x="0" y="0"/>
                  </a:moveTo>
                  <a:cubicBezTo>
                    <a:pt x="26" y="0"/>
                    <a:pt x="26" y="0"/>
                    <a:pt x="26" y="0"/>
                  </a:cubicBezTo>
                  <a:cubicBezTo>
                    <a:pt x="69" y="85"/>
                    <a:pt x="69" y="85"/>
                    <a:pt x="69" y="85"/>
                  </a:cubicBezTo>
                  <a:cubicBezTo>
                    <a:pt x="73" y="93"/>
                    <a:pt x="77" y="104"/>
                    <a:pt x="81" y="113"/>
                  </a:cubicBezTo>
                  <a:cubicBezTo>
                    <a:pt x="82" y="113"/>
                    <a:pt x="82" y="113"/>
                    <a:pt x="82" y="113"/>
                  </a:cubicBezTo>
                  <a:cubicBezTo>
                    <a:pt x="81" y="101"/>
                    <a:pt x="80" y="89"/>
                    <a:pt x="80" y="80"/>
                  </a:cubicBezTo>
                  <a:cubicBezTo>
                    <a:pt x="80" y="0"/>
                    <a:pt x="80" y="0"/>
                    <a:pt x="80" y="0"/>
                  </a:cubicBezTo>
                  <a:cubicBezTo>
                    <a:pt x="103" y="0"/>
                    <a:pt x="103" y="0"/>
                    <a:pt x="103" y="0"/>
                  </a:cubicBezTo>
                  <a:cubicBezTo>
                    <a:pt x="103" y="146"/>
                    <a:pt x="103" y="146"/>
                    <a:pt x="103" y="146"/>
                  </a:cubicBezTo>
                  <a:cubicBezTo>
                    <a:pt x="78" y="146"/>
                    <a:pt x="78" y="146"/>
                    <a:pt x="78" y="146"/>
                  </a:cubicBezTo>
                  <a:cubicBezTo>
                    <a:pt x="35" y="62"/>
                    <a:pt x="35" y="62"/>
                    <a:pt x="35" y="62"/>
                  </a:cubicBezTo>
                  <a:cubicBezTo>
                    <a:pt x="30" y="53"/>
                    <a:pt x="27" y="44"/>
                    <a:pt x="23" y="33"/>
                  </a:cubicBezTo>
                  <a:cubicBezTo>
                    <a:pt x="22" y="33"/>
                    <a:pt x="22" y="33"/>
                    <a:pt x="22" y="33"/>
                  </a:cubicBezTo>
                  <a:cubicBezTo>
                    <a:pt x="23" y="43"/>
                    <a:pt x="24" y="56"/>
                    <a:pt x="24" y="67"/>
                  </a:cubicBezTo>
                  <a:cubicBezTo>
                    <a:pt x="24" y="146"/>
                    <a:pt x="24" y="146"/>
                    <a:pt x="24" y="146"/>
                  </a:cubicBezTo>
                  <a:cubicBezTo>
                    <a:pt x="0" y="146"/>
                    <a:pt x="0" y="146"/>
                    <a:pt x="0" y="146"/>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0" name="Freeform 16">
              <a:extLst>
                <a:ext uri="{FF2B5EF4-FFF2-40B4-BE49-F238E27FC236}">
                  <a16:creationId xmlns:a16="http://schemas.microsoft.com/office/drawing/2014/main" id="{162B0012-DD11-1EC4-B5C6-3D94856BB0A6}"/>
                </a:ext>
              </a:extLst>
            </p:cNvPr>
            <p:cNvSpPr>
              <a:spLocks noEditPoints="1"/>
            </p:cNvSpPr>
            <p:nvPr userDrawn="1"/>
          </p:nvSpPr>
          <p:spPr bwMode="auto">
            <a:xfrm>
              <a:off x="6946900" y="2787651"/>
              <a:ext cx="612775" cy="792163"/>
            </a:xfrm>
            <a:custGeom>
              <a:avLst/>
              <a:gdLst>
                <a:gd name="T0" fmla="*/ 75 w 113"/>
                <a:gd name="T1" fmla="*/ 91 h 146"/>
                <a:gd name="T2" fmla="*/ 63 w 113"/>
                <a:gd name="T3" fmla="*/ 48 h 146"/>
                <a:gd name="T4" fmla="*/ 57 w 113"/>
                <a:gd name="T5" fmla="*/ 22 h 146"/>
                <a:gd name="T6" fmla="*/ 56 w 113"/>
                <a:gd name="T7" fmla="*/ 22 h 146"/>
                <a:gd name="T8" fmla="*/ 50 w 113"/>
                <a:gd name="T9" fmla="*/ 48 h 146"/>
                <a:gd name="T10" fmla="*/ 39 w 113"/>
                <a:gd name="T11" fmla="*/ 91 h 146"/>
                <a:gd name="T12" fmla="*/ 75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5" y="91"/>
                  </a:moveTo>
                  <a:cubicBezTo>
                    <a:pt x="63" y="48"/>
                    <a:pt x="63" y="48"/>
                    <a:pt x="63" y="48"/>
                  </a:cubicBezTo>
                  <a:cubicBezTo>
                    <a:pt x="61" y="40"/>
                    <a:pt x="59" y="33"/>
                    <a:pt x="57" y="22"/>
                  </a:cubicBezTo>
                  <a:cubicBezTo>
                    <a:pt x="56" y="22"/>
                    <a:pt x="56" y="22"/>
                    <a:pt x="56" y="22"/>
                  </a:cubicBezTo>
                  <a:cubicBezTo>
                    <a:pt x="54" y="33"/>
                    <a:pt x="53" y="40"/>
                    <a:pt x="50" y="48"/>
                  </a:cubicBezTo>
                  <a:cubicBezTo>
                    <a:pt x="39" y="91"/>
                    <a:pt x="39" y="91"/>
                    <a:pt x="39" y="91"/>
                  </a:cubicBezTo>
                  <a:lnTo>
                    <a:pt x="75"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1" name="Freeform 17">
              <a:extLst>
                <a:ext uri="{FF2B5EF4-FFF2-40B4-BE49-F238E27FC236}">
                  <a16:creationId xmlns:a16="http://schemas.microsoft.com/office/drawing/2014/main" id="{4B8CC901-9B3A-5E16-B327-AA66176F34BD}"/>
                </a:ext>
              </a:extLst>
            </p:cNvPr>
            <p:cNvSpPr>
              <a:spLocks/>
            </p:cNvSpPr>
            <p:nvPr userDrawn="1"/>
          </p:nvSpPr>
          <p:spPr bwMode="auto">
            <a:xfrm>
              <a:off x="7631113" y="2787651"/>
              <a:ext cx="433388" cy="792163"/>
            </a:xfrm>
            <a:custGeom>
              <a:avLst/>
              <a:gdLst>
                <a:gd name="T0" fmla="*/ 0 w 273"/>
                <a:gd name="T1" fmla="*/ 0 h 499"/>
                <a:gd name="T2" fmla="*/ 82 w 273"/>
                <a:gd name="T3" fmla="*/ 0 h 499"/>
                <a:gd name="T4" fmla="*/ 82 w 273"/>
                <a:gd name="T5" fmla="*/ 427 h 499"/>
                <a:gd name="T6" fmla="*/ 273 w 273"/>
                <a:gd name="T7" fmla="*/ 427 h 499"/>
                <a:gd name="T8" fmla="*/ 273 w 273"/>
                <a:gd name="T9" fmla="*/ 499 h 499"/>
                <a:gd name="T10" fmla="*/ 0 w 273"/>
                <a:gd name="T11" fmla="*/ 499 h 499"/>
                <a:gd name="T12" fmla="*/ 0 w 273"/>
                <a:gd name="T13" fmla="*/ 0 h 499"/>
              </a:gdLst>
              <a:ahLst/>
              <a:cxnLst>
                <a:cxn ang="0">
                  <a:pos x="T0" y="T1"/>
                </a:cxn>
                <a:cxn ang="0">
                  <a:pos x="T2" y="T3"/>
                </a:cxn>
                <a:cxn ang="0">
                  <a:pos x="T4" y="T5"/>
                </a:cxn>
                <a:cxn ang="0">
                  <a:pos x="T6" y="T7"/>
                </a:cxn>
                <a:cxn ang="0">
                  <a:pos x="T8" y="T9"/>
                </a:cxn>
                <a:cxn ang="0">
                  <a:pos x="T10" y="T11"/>
                </a:cxn>
                <a:cxn ang="0">
                  <a:pos x="T12" y="T13"/>
                </a:cxn>
              </a:cxnLst>
              <a:rect l="0" t="0" r="r" b="b"/>
              <a:pathLst>
                <a:path w="273" h="499">
                  <a:moveTo>
                    <a:pt x="0" y="0"/>
                  </a:moveTo>
                  <a:lnTo>
                    <a:pt x="82" y="0"/>
                  </a:lnTo>
                  <a:lnTo>
                    <a:pt x="82" y="427"/>
                  </a:lnTo>
                  <a:lnTo>
                    <a:pt x="273" y="427"/>
                  </a:lnTo>
                  <a:lnTo>
                    <a:pt x="273" y="499"/>
                  </a:lnTo>
                  <a:lnTo>
                    <a:pt x="0" y="499"/>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2" name="Freeform 18">
              <a:extLst>
                <a:ext uri="{FF2B5EF4-FFF2-40B4-BE49-F238E27FC236}">
                  <a16:creationId xmlns:a16="http://schemas.microsoft.com/office/drawing/2014/main" id="{9AF6DCBC-560C-BC68-9DC2-805FF2351AF4}"/>
                </a:ext>
              </a:extLst>
            </p:cNvPr>
            <p:cNvSpPr>
              <a:spLocks noEditPoints="1"/>
            </p:cNvSpPr>
            <p:nvPr userDrawn="1"/>
          </p:nvSpPr>
          <p:spPr bwMode="auto">
            <a:xfrm>
              <a:off x="3416300" y="4730751"/>
              <a:ext cx="614363" cy="792163"/>
            </a:xfrm>
            <a:custGeom>
              <a:avLst/>
              <a:gdLst>
                <a:gd name="T0" fmla="*/ 74 w 113"/>
                <a:gd name="T1" fmla="*/ 91 h 146"/>
                <a:gd name="T2" fmla="*/ 63 w 113"/>
                <a:gd name="T3" fmla="*/ 48 h 146"/>
                <a:gd name="T4" fmla="*/ 57 w 113"/>
                <a:gd name="T5" fmla="*/ 22 h 146"/>
                <a:gd name="T6" fmla="*/ 56 w 113"/>
                <a:gd name="T7" fmla="*/ 22 h 146"/>
                <a:gd name="T8" fmla="*/ 50 w 113"/>
                <a:gd name="T9" fmla="*/ 48 h 146"/>
                <a:gd name="T10" fmla="*/ 38 w 113"/>
                <a:gd name="T11" fmla="*/ 91 h 146"/>
                <a:gd name="T12" fmla="*/ 74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4" y="91"/>
                  </a:moveTo>
                  <a:cubicBezTo>
                    <a:pt x="63" y="48"/>
                    <a:pt x="63" y="48"/>
                    <a:pt x="63" y="48"/>
                  </a:cubicBezTo>
                  <a:cubicBezTo>
                    <a:pt x="61" y="41"/>
                    <a:pt x="59" y="33"/>
                    <a:pt x="57" y="22"/>
                  </a:cubicBezTo>
                  <a:cubicBezTo>
                    <a:pt x="56" y="22"/>
                    <a:pt x="56" y="22"/>
                    <a:pt x="56" y="22"/>
                  </a:cubicBezTo>
                  <a:cubicBezTo>
                    <a:pt x="54" y="33"/>
                    <a:pt x="52" y="40"/>
                    <a:pt x="50" y="48"/>
                  </a:cubicBezTo>
                  <a:cubicBezTo>
                    <a:pt x="38" y="91"/>
                    <a:pt x="38" y="91"/>
                    <a:pt x="38" y="91"/>
                  </a:cubicBezTo>
                  <a:lnTo>
                    <a:pt x="74"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3" name="Freeform 19">
              <a:extLst>
                <a:ext uri="{FF2B5EF4-FFF2-40B4-BE49-F238E27FC236}">
                  <a16:creationId xmlns:a16="http://schemas.microsoft.com/office/drawing/2014/main" id="{97E2E3FC-E609-3679-4150-453D97EE6FC4}"/>
                </a:ext>
              </a:extLst>
            </p:cNvPr>
            <p:cNvSpPr>
              <a:spLocks noEditPoints="1"/>
            </p:cNvSpPr>
            <p:nvPr userDrawn="1"/>
          </p:nvSpPr>
          <p:spPr bwMode="auto">
            <a:xfrm>
              <a:off x="4079875" y="4730751"/>
              <a:ext cx="520700" cy="792163"/>
            </a:xfrm>
            <a:custGeom>
              <a:avLst/>
              <a:gdLst>
                <a:gd name="T0" fmla="*/ 41 w 96"/>
                <a:gd name="T1" fmla="*/ 73 h 146"/>
                <a:gd name="T2" fmla="*/ 64 w 96"/>
                <a:gd name="T3" fmla="*/ 46 h 146"/>
                <a:gd name="T4" fmla="*/ 41 w 96"/>
                <a:gd name="T5" fmla="*/ 20 h 146"/>
                <a:gd name="T6" fmla="*/ 23 w 96"/>
                <a:gd name="T7" fmla="*/ 20 h 146"/>
                <a:gd name="T8" fmla="*/ 23 w 96"/>
                <a:gd name="T9" fmla="*/ 73 h 146"/>
                <a:gd name="T10" fmla="*/ 41 w 96"/>
                <a:gd name="T11" fmla="*/ 73 h 146"/>
                <a:gd name="T12" fmla="*/ 0 w 96"/>
                <a:gd name="T13" fmla="*/ 0 h 146"/>
                <a:gd name="T14" fmla="*/ 43 w 96"/>
                <a:gd name="T15" fmla="*/ 0 h 146"/>
                <a:gd name="T16" fmla="*/ 89 w 96"/>
                <a:gd name="T17" fmla="*/ 45 h 146"/>
                <a:gd name="T18" fmla="*/ 64 w 96"/>
                <a:gd name="T19" fmla="*/ 88 h 146"/>
                <a:gd name="T20" fmla="*/ 64 w 96"/>
                <a:gd name="T21" fmla="*/ 89 h 146"/>
                <a:gd name="T22" fmla="*/ 96 w 96"/>
                <a:gd name="T23" fmla="*/ 143 h 146"/>
                <a:gd name="T24" fmla="*/ 96 w 96"/>
                <a:gd name="T25" fmla="*/ 146 h 146"/>
                <a:gd name="T26" fmla="*/ 71 w 96"/>
                <a:gd name="T27" fmla="*/ 146 h 146"/>
                <a:gd name="T28" fmla="*/ 40 w 96"/>
                <a:gd name="T29" fmla="*/ 93 h 146"/>
                <a:gd name="T30" fmla="*/ 23 w 96"/>
                <a:gd name="T31" fmla="*/ 93 h 146"/>
                <a:gd name="T32" fmla="*/ 23 w 96"/>
                <a:gd name="T33" fmla="*/ 146 h 146"/>
                <a:gd name="T34" fmla="*/ 0 w 96"/>
                <a:gd name="T35" fmla="*/ 146 h 146"/>
                <a:gd name="T36" fmla="*/ 0 w 96"/>
                <a:gd name="T37"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6" h="146">
                  <a:moveTo>
                    <a:pt x="41" y="73"/>
                  </a:moveTo>
                  <a:cubicBezTo>
                    <a:pt x="58" y="73"/>
                    <a:pt x="64" y="62"/>
                    <a:pt x="64" y="46"/>
                  </a:cubicBezTo>
                  <a:cubicBezTo>
                    <a:pt x="64" y="32"/>
                    <a:pt x="58" y="20"/>
                    <a:pt x="41" y="20"/>
                  </a:cubicBezTo>
                  <a:cubicBezTo>
                    <a:pt x="23" y="20"/>
                    <a:pt x="23" y="20"/>
                    <a:pt x="23" y="20"/>
                  </a:cubicBezTo>
                  <a:cubicBezTo>
                    <a:pt x="23" y="73"/>
                    <a:pt x="23" y="73"/>
                    <a:pt x="23" y="73"/>
                  </a:cubicBezTo>
                  <a:lnTo>
                    <a:pt x="41" y="73"/>
                  </a:lnTo>
                  <a:close/>
                  <a:moveTo>
                    <a:pt x="0" y="0"/>
                  </a:moveTo>
                  <a:cubicBezTo>
                    <a:pt x="43" y="0"/>
                    <a:pt x="43" y="0"/>
                    <a:pt x="43" y="0"/>
                  </a:cubicBezTo>
                  <a:cubicBezTo>
                    <a:pt x="74" y="0"/>
                    <a:pt x="89" y="17"/>
                    <a:pt x="89" y="45"/>
                  </a:cubicBezTo>
                  <a:cubicBezTo>
                    <a:pt x="89" y="66"/>
                    <a:pt x="79" y="83"/>
                    <a:pt x="64" y="88"/>
                  </a:cubicBezTo>
                  <a:cubicBezTo>
                    <a:pt x="64" y="89"/>
                    <a:pt x="64" y="89"/>
                    <a:pt x="64" y="89"/>
                  </a:cubicBezTo>
                  <a:cubicBezTo>
                    <a:pt x="71" y="97"/>
                    <a:pt x="91" y="140"/>
                    <a:pt x="96" y="143"/>
                  </a:cubicBezTo>
                  <a:cubicBezTo>
                    <a:pt x="96" y="146"/>
                    <a:pt x="96" y="146"/>
                    <a:pt x="96" y="146"/>
                  </a:cubicBezTo>
                  <a:cubicBezTo>
                    <a:pt x="71" y="146"/>
                    <a:pt x="71" y="146"/>
                    <a:pt x="71" y="146"/>
                  </a:cubicBezTo>
                  <a:cubicBezTo>
                    <a:pt x="64" y="142"/>
                    <a:pt x="46" y="97"/>
                    <a:pt x="40" y="93"/>
                  </a:cubicBezTo>
                  <a:cubicBezTo>
                    <a:pt x="23" y="93"/>
                    <a:pt x="23" y="93"/>
                    <a:pt x="23" y="93"/>
                  </a:cubicBezTo>
                  <a:cubicBezTo>
                    <a:pt x="23" y="146"/>
                    <a:pt x="23" y="146"/>
                    <a:pt x="23" y="146"/>
                  </a:cubicBezTo>
                  <a:cubicBezTo>
                    <a:pt x="0" y="146"/>
                    <a:pt x="0" y="146"/>
                    <a:pt x="0" y="146"/>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4" name="Freeform 20">
              <a:extLst>
                <a:ext uri="{FF2B5EF4-FFF2-40B4-BE49-F238E27FC236}">
                  <a16:creationId xmlns:a16="http://schemas.microsoft.com/office/drawing/2014/main" id="{9F4ABEA9-1A81-817C-E534-ABAEE0A94484}"/>
                </a:ext>
              </a:extLst>
            </p:cNvPr>
            <p:cNvSpPr>
              <a:spLocks/>
            </p:cNvSpPr>
            <p:nvPr userDrawn="1"/>
          </p:nvSpPr>
          <p:spPr bwMode="auto">
            <a:xfrm>
              <a:off x="4643438" y="4719638"/>
              <a:ext cx="592138" cy="814388"/>
            </a:xfrm>
            <a:custGeom>
              <a:avLst/>
              <a:gdLst>
                <a:gd name="T0" fmla="*/ 25 w 109"/>
                <a:gd name="T1" fmla="*/ 75 h 150"/>
                <a:gd name="T2" fmla="*/ 58 w 109"/>
                <a:gd name="T3" fmla="*/ 129 h 150"/>
                <a:gd name="T4" fmla="*/ 85 w 109"/>
                <a:gd name="T5" fmla="*/ 94 h 150"/>
                <a:gd name="T6" fmla="*/ 108 w 109"/>
                <a:gd name="T7" fmla="*/ 95 h 150"/>
                <a:gd name="T8" fmla="*/ 109 w 109"/>
                <a:gd name="T9" fmla="*/ 99 h 150"/>
                <a:gd name="T10" fmla="*/ 58 w 109"/>
                <a:gd name="T11" fmla="*/ 150 h 150"/>
                <a:gd name="T12" fmla="*/ 0 w 109"/>
                <a:gd name="T13" fmla="*/ 75 h 150"/>
                <a:gd name="T14" fmla="*/ 58 w 109"/>
                <a:gd name="T15" fmla="*/ 0 h 150"/>
                <a:gd name="T16" fmla="*/ 109 w 109"/>
                <a:gd name="T17" fmla="*/ 49 h 150"/>
                <a:gd name="T18" fmla="*/ 109 w 109"/>
                <a:gd name="T19" fmla="*/ 55 h 150"/>
                <a:gd name="T20" fmla="*/ 85 w 109"/>
                <a:gd name="T21" fmla="*/ 56 h 150"/>
                <a:gd name="T22" fmla="*/ 58 w 109"/>
                <a:gd name="T23" fmla="*/ 21 h 150"/>
                <a:gd name="T24" fmla="*/ 25 w 109"/>
                <a:gd name="T2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150">
                  <a:moveTo>
                    <a:pt x="25" y="75"/>
                  </a:moveTo>
                  <a:cubicBezTo>
                    <a:pt x="25" y="111"/>
                    <a:pt x="38" y="129"/>
                    <a:pt x="58" y="129"/>
                  </a:cubicBezTo>
                  <a:cubicBezTo>
                    <a:pt x="77" y="129"/>
                    <a:pt x="85" y="116"/>
                    <a:pt x="85" y="94"/>
                  </a:cubicBezTo>
                  <a:cubicBezTo>
                    <a:pt x="108" y="95"/>
                    <a:pt x="108" y="95"/>
                    <a:pt x="108" y="95"/>
                  </a:cubicBezTo>
                  <a:cubicBezTo>
                    <a:pt x="109" y="96"/>
                    <a:pt x="109" y="98"/>
                    <a:pt x="109" y="99"/>
                  </a:cubicBezTo>
                  <a:cubicBezTo>
                    <a:pt x="109" y="129"/>
                    <a:pt x="94" y="150"/>
                    <a:pt x="58" y="150"/>
                  </a:cubicBezTo>
                  <a:cubicBezTo>
                    <a:pt x="23" y="150"/>
                    <a:pt x="0" y="124"/>
                    <a:pt x="0" y="75"/>
                  </a:cubicBezTo>
                  <a:cubicBezTo>
                    <a:pt x="0" y="27"/>
                    <a:pt x="23" y="0"/>
                    <a:pt x="58" y="0"/>
                  </a:cubicBezTo>
                  <a:cubicBezTo>
                    <a:pt x="102" y="0"/>
                    <a:pt x="109" y="32"/>
                    <a:pt x="109" y="49"/>
                  </a:cubicBezTo>
                  <a:cubicBezTo>
                    <a:pt x="109" y="51"/>
                    <a:pt x="109" y="54"/>
                    <a:pt x="109" y="55"/>
                  </a:cubicBezTo>
                  <a:cubicBezTo>
                    <a:pt x="85" y="56"/>
                    <a:pt x="85" y="56"/>
                    <a:pt x="85" y="56"/>
                  </a:cubicBezTo>
                  <a:cubicBezTo>
                    <a:pt x="85" y="34"/>
                    <a:pt x="77" y="21"/>
                    <a:pt x="58" y="21"/>
                  </a:cubicBezTo>
                  <a:cubicBezTo>
                    <a:pt x="38" y="21"/>
                    <a:pt x="25" y="40"/>
                    <a:pt x="25" y="7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5" name="Freeform 21">
              <a:extLst>
                <a:ext uri="{FF2B5EF4-FFF2-40B4-BE49-F238E27FC236}">
                  <a16:creationId xmlns:a16="http://schemas.microsoft.com/office/drawing/2014/main" id="{F39F663D-863B-95F4-9C8D-A255033CF816}"/>
                </a:ext>
              </a:extLst>
            </p:cNvPr>
            <p:cNvSpPr>
              <a:spLocks/>
            </p:cNvSpPr>
            <p:nvPr userDrawn="1"/>
          </p:nvSpPr>
          <p:spPr bwMode="auto">
            <a:xfrm>
              <a:off x="5338763" y="4730751"/>
              <a:ext cx="565150" cy="792163"/>
            </a:xfrm>
            <a:custGeom>
              <a:avLst/>
              <a:gdLst>
                <a:gd name="T0" fmla="*/ 0 w 356"/>
                <a:gd name="T1" fmla="*/ 0 h 499"/>
                <a:gd name="T2" fmla="*/ 82 w 356"/>
                <a:gd name="T3" fmla="*/ 0 h 499"/>
                <a:gd name="T4" fmla="*/ 82 w 356"/>
                <a:gd name="T5" fmla="*/ 212 h 499"/>
                <a:gd name="T6" fmla="*/ 277 w 356"/>
                <a:gd name="T7" fmla="*/ 212 h 499"/>
                <a:gd name="T8" fmla="*/ 277 w 356"/>
                <a:gd name="T9" fmla="*/ 0 h 499"/>
                <a:gd name="T10" fmla="*/ 356 w 356"/>
                <a:gd name="T11" fmla="*/ 0 h 499"/>
                <a:gd name="T12" fmla="*/ 356 w 356"/>
                <a:gd name="T13" fmla="*/ 499 h 499"/>
                <a:gd name="T14" fmla="*/ 277 w 356"/>
                <a:gd name="T15" fmla="*/ 499 h 499"/>
                <a:gd name="T16" fmla="*/ 277 w 356"/>
                <a:gd name="T17" fmla="*/ 284 h 499"/>
                <a:gd name="T18" fmla="*/ 82 w 356"/>
                <a:gd name="T19" fmla="*/ 284 h 499"/>
                <a:gd name="T20" fmla="*/ 82 w 356"/>
                <a:gd name="T21" fmla="*/ 499 h 499"/>
                <a:gd name="T22" fmla="*/ 0 w 356"/>
                <a:gd name="T23" fmla="*/ 499 h 499"/>
                <a:gd name="T24" fmla="*/ 0 w 356"/>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6" h="499">
                  <a:moveTo>
                    <a:pt x="0" y="0"/>
                  </a:moveTo>
                  <a:lnTo>
                    <a:pt x="82" y="0"/>
                  </a:lnTo>
                  <a:lnTo>
                    <a:pt x="82" y="212"/>
                  </a:lnTo>
                  <a:lnTo>
                    <a:pt x="277" y="212"/>
                  </a:lnTo>
                  <a:lnTo>
                    <a:pt x="277" y="0"/>
                  </a:lnTo>
                  <a:lnTo>
                    <a:pt x="356" y="0"/>
                  </a:lnTo>
                  <a:lnTo>
                    <a:pt x="356" y="499"/>
                  </a:lnTo>
                  <a:lnTo>
                    <a:pt x="277" y="499"/>
                  </a:lnTo>
                  <a:lnTo>
                    <a:pt x="277" y="284"/>
                  </a:lnTo>
                  <a:lnTo>
                    <a:pt x="82" y="284"/>
                  </a:lnTo>
                  <a:lnTo>
                    <a:pt x="82" y="499"/>
                  </a:lnTo>
                  <a:lnTo>
                    <a:pt x="0" y="499"/>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6" name="Rectangle 22">
              <a:extLst>
                <a:ext uri="{FF2B5EF4-FFF2-40B4-BE49-F238E27FC236}">
                  <a16:creationId xmlns:a16="http://schemas.microsoft.com/office/drawing/2014/main" id="{839E31C3-1121-39D4-C523-AF9278E33C62}"/>
                </a:ext>
              </a:extLst>
            </p:cNvPr>
            <p:cNvSpPr>
              <a:spLocks noChangeArrowheads="1"/>
            </p:cNvSpPr>
            <p:nvPr userDrawn="1"/>
          </p:nvSpPr>
          <p:spPr bwMode="auto">
            <a:xfrm>
              <a:off x="6072188" y="4730751"/>
              <a:ext cx="130175" cy="7921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7" name="Freeform 23">
              <a:extLst>
                <a:ext uri="{FF2B5EF4-FFF2-40B4-BE49-F238E27FC236}">
                  <a16:creationId xmlns:a16="http://schemas.microsoft.com/office/drawing/2014/main" id="{9ABD2C86-02DE-67C1-FF24-6ECA94DBD7BC}"/>
                </a:ext>
              </a:extLst>
            </p:cNvPr>
            <p:cNvSpPr>
              <a:spLocks/>
            </p:cNvSpPr>
            <p:nvPr userDrawn="1"/>
          </p:nvSpPr>
          <p:spPr bwMode="auto">
            <a:xfrm>
              <a:off x="6305550" y="4730751"/>
              <a:ext cx="603250" cy="792163"/>
            </a:xfrm>
            <a:custGeom>
              <a:avLst/>
              <a:gdLst>
                <a:gd name="T0" fmla="*/ 0 w 111"/>
                <a:gd name="T1" fmla="*/ 0 h 146"/>
                <a:gd name="T2" fmla="*/ 25 w 111"/>
                <a:gd name="T3" fmla="*/ 0 h 146"/>
                <a:gd name="T4" fmla="*/ 47 w 111"/>
                <a:gd name="T5" fmla="*/ 84 h 146"/>
                <a:gd name="T6" fmla="*/ 55 w 111"/>
                <a:gd name="T7" fmla="*/ 122 h 146"/>
                <a:gd name="T8" fmla="*/ 56 w 111"/>
                <a:gd name="T9" fmla="*/ 122 h 146"/>
                <a:gd name="T10" fmla="*/ 64 w 111"/>
                <a:gd name="T11" fmla="*/ 84 h 146"/>
                <a:gd name="T12" fmla="*/ 86 w 111"/>
                <a:gd name="T13" fmla="*/ 0 h 146"/>
                <a:gd name="T14" fmla="*/ 111 w 111"/>
                <a:gd name="T15" fmla="*/ 0 h 146"/>
                <a:gd name="T16" fmla="*/ 69 w 111"/>
                <a:gd name="T17" fmla="*/ 146 h 146"/>
                <a:gd name="T18" fmla="*/ 42 w 111"/>
                <a:gd name="T19" fmla="*/ 146 h 146"/>
                <a:gd name="T20" fmla="*/ 0 w 111"/>
                <a:gd name="T2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 h="146">
                  <a:moveTo>
                    <a:pt x="0" y="0"/>
                  </a:moveTo>
                  <a:cubicBezTo>
                    <a:pt x="25" y="0"/>
                    <a:pt x="25" y="0"/>
                    <a:pt x="25" y="0"/>
                  </a:cubicBezTo>
                  <a:cubicBezTo>
                    <a:pt x="47" y="84"/>
                    <a:pt x="47" y="84"/>
                    <a:pt x="47" y="84"/>
                  </a:cubicBezTo>
                  <a:cubicBezTo>
                    <a:pt x="51" y="97"/>
                    <a:pt x="52" y="109"/>
                    <a:pt x="55" y="122"/>
                  </a:cubicBezTo>
                  <a:cubicBezTo>
                    <a:pt x="56" y="122"/>
                    <a:pt x="56" y="122"/>
                    <a:pt x="56" y="122"/>
                  </a:cubicBezTo>
                  <a:cubicBezTo>
                    <a:pt x="59" y="109"/>
                    <a:pt x="61" y="97"/>
                    <a:pt x="64" y="84"/>
                  </a:cubicBezTo>
                  <a:cubicBezTo>
                    <a:pt x="86" y="0"/>
                    <a:pt x="86" y="0"/>
                    <a:pt x="86" y="0"/>
                  </a:cubicBezTo>
                  <a:cubicBezTo>
                    <a:pt x="111" y="0"/>
                    <a:pt x="111" y="0"/>
                    <a:pt x="111" y="0"/>
                  </a:cubicBezTo>
                  <a:cubicBezTo>
                    <a:pt x="69" y="146"/>
                    <a:pt x="69" y="146"/>
                    <a:pt x="69" y="146"/>
                  </a:cubicBezTo>
                  <a:cubicBezTo>
                    <a:pt x="42" y="146"/>
                    <a:pt x="42" y="146"/>
                    <a:pt x="42" y="146"/>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8" name="Freeform 24">
              <a:extLst>
                <a:ext uri="{FF2B5EF4-FFF2-40B4-BE49-F238E27FC236}">
                  <a16:creationId xmlns:a16="http://schemas.microsoft.com/office/drawing/2014/main" id="{9E88B94F-BDA7-A0B7-062B-23D6737CE162}"/>
                </a:ext>
              </a:extLst>
            </p:cNvPr>
            <p:cNvSpPr>
              <a:spLocks/>
            </p:cNvSpPr>
            <p:nvPr userDrawn="1"/>
          </p:nvSpPr>
          <p:spPr bwMode="auto">
            <a:xfrm>
              <a:off x="6996113" y="4730751"/>
              <a:ext cx="450850" cy="792163"/>
            </a:xfrm>
            <a:custGeom>
              <a:avLst/>
              <a:gdLst>
                <a:gd name="T0" fmla="*/ 0 w 284"/>
                <a:gd name="T1" fmla="*/ 0 h 499"/>
                <a:gd name="T2" fmla="*/ 284 w 284"/>
                <a:gd name="T3" fmla="*/ 0 h 499"/>
                <a:gd name="T4" fmla="*/ 284 w 284"/>
                <a:gd name="T5" fmla="*/ 72 h 499"/>
                <a:gd name="T6" fmla="*/ 78 w 284"/>
                <a:gd name="T7" fmla="*/ 72 h 499"/>
                <a:gd name="T8" fmla="*/ 78 w 284"/>
                <a:gd name="T9" fmla="*/ 212 h 499"/>
                <a:gd name="T10" fmla="*/ 253 w 284"/>
                <a:gd name="T11" fmla="*/ 212 h 499"/>
                <a:gd name="T12" fmla="*/ 253 w 284"/>
                <a:gd name="T13" fmla="*/ 281 h 499"/>
                <a:gd name="T14" fmla="*/ 78 w 284"/>
                <a:gd name="T15" fmla="*/ 281 h 499"/>
                <a:gd name="T16" fmla="*/ 78 w 284"/>
                <a:gd name="T17" fmla="*/ 428 h 499"/>
                <a:gd name="T18" fmla="*/ 284 w 284"/>
                <a:gd name="T19" fmla="*/ 428 h 499"/>
                <a:gd name="T20" fmla="*/ 284 w 284"/>
                <a:gd name="T21" fmla="*/ 499 h 499"/>
                <a:gd name="T22" fmla="*/ 0 w 284"/>
                <a:gd name="T23" fmla="*/ 499 h 499"/>
                <a:gd name="T24" fmla="*/ 0 w 284"/>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4" h="499">
                  <a:moveTo>
                    <a:pt x="0" y="0"/>
                  </a:moveTo>
                  <a:lnTo>
                    <a:pt x="284" y="0"/>
                  </a:lnTo>
                  <a:lnTo>
                    <a:pt x="284" y="72"/>
                  </a:lnTo>
                  <a:lnTo>
                    <a:pt x="78" y="72"/>
                  </a:lnTo>
                  <a:lnTo>
                    <a:pt x="78" y="212"/>
                  </a:lnTo>
                  <a:lnTo>
                    <a:pt x="253" y="212"/>
                  </a:lnTo>
                  <a:lnTo>
                    <a:pt x="253" y="281"/>
                  </a:lnTo>
                  <a:lnTo>
                    <a:pt x="78" y="281"/>
                  </a:lnTo>
                  <a:lnTo>
                    <a:pt x="78" y="428"/>
                  </a:lnTo>
                  <a:lnTo>
                    <a:pt x="284" y="428"/>
                  </a:lnTo>
                  <a:lnTo>
                    <a:pt x="284" y="499"/>
                  </a:lnTo>
                  <a:lnTo>
                    <a:pt x="0" y="499"/>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9" name="Freeform 25">
              <a:extLst>
                <a:ext uri="{FF2B5EF4-FFF2-40B4-BE49-F238E27FC236}">
                  <a16:creationId xmlns:a16="http://schemas.microsoft.com/office/drawing/2014/main" id="{6EB3AD21-E91E-06BE-C3F4-81D66268AB62}"/>
                </a:ext>
              </a:extLst>
            </p:cNvPr>
            <p:cNvSpPr>
              <a:spLocks/>
            </p:cNvSpPr>
            <p:nvPr userDrawn="1"/>
          </p:nvSpPr>
          <p:spPr bwMode="auto">
            <a:xfrm>
              <a:off x="7516813" y="4719638"/>
              <a:ext cx="511175" cy="814388"/>
            </a:xfrm>
            <a:custGeom>
              <a:avLst/>
              <a:gdLst>
                <a:gd name="T0" fmla="*/ 24 w 94"/>
                <a:gd name="T1" fmla="*/ 99 h 150"/>
                <a:gd name="T2" fmla="*/ 24 w 94"/>
                <a:gd name="T3" fmla="*/ 104 h 150"/>
                <a:gd name="T4" fmla="*/ 47 w 94"/>
                <a:gd name="T5" fmla="*/ 129 h 150"/>
                <a:gd name="T6" fmla="*/ 69 w 94"/>
                <a:gd name="T7" fmla="*/ 110 h 150"/>
                <a:gd name="T8" fmla="*/ 54 w 94"/>
                <a:gd name="T9" fmla="*/ 89 h 150"/>
                <a:gd name="T10" fmla="*/ 31 w 94"/>
                <a:gd name="T11" fmla="*/ 80 h 150"/>
                <a:gd name="T12" fmla="*/ 2 w 94"/>
                <a:gd name="T13" fmla="*/ 41 h 150"/>
                <a:gd name="T14" fmla="*/ 47 w 94"/>
                <a:gd name="T15" fmla="*/ 0 h 150"/>
                <a:gd name="T16" fmla="*/ 91 w 94"/>
                <a:gd name="T17" fmla="*/ 40 h 150"/>
                <a:gd name="T18" fmla="*/ 90 w 94"/>
                <a:gd name="T19" fmla="*/ 47 h 150"/>
                <a:gd name="T20" fmla="*/ 67 w 94"/>
                <a:gd name="T21" fmla="*/ 48 h 150"/>
                <a:gd name="T22" fmla="*/ 67 w 94"/>
                <a:gd name="T23" fmla="*/ 43 h 150"/>
                <a:gd name="T24" fmla="*/ 47 w 94"/>
                <a:gd name="T25" fmla="*/ 21 h 150"/>
                <a:gd name="T26" fmla="*/ 26 w 94"/>
                <a:gd name="T27" fmla="*/ 40 h 150"/>
                <a:gd name="T28" fmla="*/ 41 w 94"/>
                <a:gd name="T29" fmla="*/ 60 h 150"/>
                <a:gd name="T30" fmla="*/ 65 w 94"/>
                <a:gd name="T31" fmla="*/ 69 h 150"/>
                <a:gd name="T32" fmla="*/ 94 w 94"/>
                <a:gd name="T33" fmla="*/ 108 h 150"/>
                <a:gd name="T34" fmla="*/ 46 w 94"/>
                <a:gd name="T35" fmla="*/ 150 h 150"/>
                <a:gd name="T36" fmla="*/ 0 w 94"/>
                <a:gd name="T37" fmla="*/ 106 h 150"/>
                <a:gd name="T38" fmla="*/ 1 w 94"/>
                <a:gd name="T39" fmla="*/ 99 h 150"/>
                <a:gd name="T40" fmla="*/ 24 w 94"/>
                <a:gd name="T41" fmla="*/ 99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50">
                  <a:moveTo>
                    <a:pt x="24" y="99"/>
                  </a:moveTo>
                  <a:cubicBezTo>
                    <a:pt x="24" y="100"/>
                    <a:pt x="24" y="102"/>
                    <a:pt x="24" y="104"/>
                  </a:cubicBezTo>
                  <a:cubicBezTo>
                    <a:pt x="24" y="117"/>
                    <a:pt x="29" y="129"/>
                    <a:pt x="47" y="129"/>
                  </a:cubicBezTo>
                  <a:cubicBezTo>
                    <a:pt x="62" y="129"/>
                    <a:pt x="69" y="121"/>
                    <a:pt x="69" y="110"/>
                  </a:cubicBezTo>
                  <a:cubicBezTo>
                    <a:pt x="69" y="99"/>
                    <a:pt x="65" y="93"/>
                    <a:pt x="54" y="89"/>
                  </a:cubicBezTo>
                  <a:cubicBezTo>
                    <a:pt x="31" y="80"/>
                    <a:pt x="31" y="80"/>
                    <a:pt x="31" y="80"/>
                  </a:cubicBezTo>
                  <a:cubicBezTo>
                    <a:pt x="14" y="74"/>
                    <a:pt x="2" y="64"/>
                    <a:pt x="2" y="41"/>
                  </a:cubicBezTo>
                  <a:cubicBezTo>
                    <a:pt x="2" y="17"/>
                    <a:pt x="18" y="0"/>
                    <a:pt x="47" y="0"/>
                  </a:cubicBezTo>
                  <a:cubicBezTo>
                    <a:pt x="84" y="0"/>
                    <a:pt x="91" y="25"/>
                    <a:pt x="91" y="40"/>
                  </a:cubicBezTo>
                  <a:cubicBezTo>
                    <a:pt x="91" y="42"/>
                    <a:pt x="91" y="45"/>
                    <a:pt x="90" y="47"/>
                  </a:cubicBezTo>
                  <a:cubicBezTo>
                    <a:pt x="67" y="48"/>
                    <a:pt x="67" y="48"/>
                    <a:pt x="67" y="48"/>
                  </a:cubicBezTo>
                  <a:cubicBezTo>
                    <a:pt x="67" y="46"/>
                    <a:pt x="67" y="44"/>
                    <a:pt x="67" y="43"/>
                  </a:cubicBezTo>
                  <a:cubicBezTo>
                    <a:pt x="67" y="31"/>
                    <a:pt x="63" y="21"/>
                    <a:pt x="47" y="21"/>
                  </a:cubicBezTo>
                  <a:cubicBezTo>
                    <a:pt x="32" y="21"/>
                    <a:pt x="26" y="29"/>
                    <a:pt x="26" y="40"/>
                  </a:cubicBezTo>
                  <a:cubicBezTo>
                    <a:pt x="26" y="52"/>
                    <a:pt x="32" y="57"/>
                    <a:pt x="41" y="60"/>
                  </a:cubicBezTo>
                  <a:cubicBezTo>
                    <a:pt x="65" y="69"/>
                    <a:pt x="65" y="69"/>
                    <a:pt x="65" y="69"/>
                  </a:cubicBezTo>
                  <a:cubicBezTo>
                    <a:pt x="83" y="76"/>
                    <a:pt x="94" y="87"/>
                    <a:pt x="94" y="108"/>
                  </a:cubicBezTo>
                  <a:cubicBezTo>
                    <a:pt x="94" y="133"/>
                    <a:pt x="78" y="150"/>
                    <a:pt x="46" y="150"/>
                  </a:cubicBezTo>
                  <a:cubicBezTo>
                    <a:pt x="6" y="150"/>
                    <a:pt x="0" y="123"/>
                    <a:pt x="0" y="106"/>
                  </a:cubicBezTo>
                  <a:cubicBezTo>
                    <a:pt x="0" y="104"/>
                    <a:pt x="0" y="102"/>
                    <a:pt x="1" y="99"/>
                  </a:cubicBezTo>
                  <a:lnTo>
                    <a:pt x="24" y="9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50" name="Line 26">
              <a:extLst>
                <a:ext uri="{FF2B5EF4-FFF2-40B4-BE49-F238E27FC236}">
                  <a16:creationId xmlns:a16="http://schemas.microsoft.com/office/drawing/2014/main" id="{50049BF7-8BB5-79CD-67D6-5BE9782E5705}"/>
                </a:ext>
              </a:extLst>
            </p:cNvPr>
            <p:cNvSpPr>
              <a:spLocks noChangeShapeType="1"/>
            </p:cNvSpPr>
            <p:nvPr userDrawn="1"/>
          </p:nvSpPr>
          <p:spPr bwMode="auto">
            <a:xfrm>
              <a:off x="2862263" y="2233613"/>
              <a:ext cx="5919787" cy="0"/>
            </a:xfrm>
            <a:prstGeom prst="line">
              <a:avLst/>
            </a:prstGeom>
            <a:noFill/>
            <a:ln w="190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r>
                <a:rPr lang="en-GB"/>
                <a:t> </a:t>
              </a:r>
              <a:endParaRPr lang="ar-SA"/>
            </a:p>
          </p:txBody>
        </p:sp>
        <p:sp>
          <p:nvSpPr>
            <p:cNvPr id="51" name="Line 27">
              <a:extLst>
                <a:ext uri="{FF2B5EF4-FFF2-40B4-BE49-F238E27FC236}">
                  <a16:creationId xmlns:a16="http://schemas.microsoft.com/office/drawing/2014/main" id="{AF1B7649-24BD-FC20-4002-30F99C576E7E}"/>
                </a:ext>
              </a:extLst>
            </p:cNvPr>
            <p:cNvSpPr>
              <a:spLocks noChangeShapeType="1"/>
            </p:cNvSpPr>
            <p:nvPr userDrawn="1"/>
          </p:nvSpPr>
          <p:spPr bwMode="auto">
            <a:xfrm>
              <a:off x="5784850" y="180976"/>
              <a:ext cx="0" cy="2052638"/>
            </a:xfrm>
            <a:prstGeom prst="line">
              <a:avLst/>
            </a:prstGeom>
            <a:noFill/>
            <a:ln w="190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ar-SA"/>
            </a:p>
          </p:txBody>
        </p:sp>
        <p:sp>
          <p:nvSpPr>
            <p:cNvPr id="52" name="Line 29">
              <a:extLst>
                <a:ext uri="{FF2B5EF4-FFF2-40B4-BE49-F238E27FC236}">
                  <a16:creationId xmlns:a16="http://schemas.microsoft.com/office/drawing/2014/main" id="{D0E51BF0-A848-6B99-A1F7-AFF3F5A9DE3C}"/>
                </a:ext>
              </a:extLst>
            </p:cNvPr>
            <p:cNvSpPr>
              <a:spLocks noChangeShapeType="1"/>
            </p:cNvSpPr>
            <p:nvPr userDrawn="1"/>
          </p:nvSpPr>
          <p:spPr bwMode="auto">
            <a:xfrm>
              <a:off x="2857500" y="4176713"/>
              <a:ext cx="5924550" cy="0"/>
            </a:xfrm>
            <a:prstGeom prst="line">
              <a:avLst/>
            </a:prstGeom>
            <a:noFill/>
            <a:ln w="190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ar-SA"/>
            </a:p>
          </p:txBody>
        </p:sp>
      </p:grpSp>
      <p:sp>
        <p:nvSpPr>
          <p:cNvPr id="8" name="Text Placeholder 2">
            <a:extLst>
              <a:ext uri="{FF2B5EF4-FFF2-40B4-BE49-F238E27FC236}">
                <a16:creationId xmlns:a16="http://schemas.microsoft.com/office/drawing/2014/main" id="{9DB1C131-7A60-313B-7C9D-C0F70E185FEE}"/>
              </a:ext>
            </a:extLst>
          </p:cNvPr>
          <p:cNvSpPr>
            <a:spLocks noGrp="1"/>
          </p:cNvSpPr>
          <p:nvPr>
            <p:ph type="body" idx="10"/>
          </p:nvPr>
        </p:nvSpPr>
        <p:spPr>
          <a:xfrm>
            <a:off x="7370763" y="3740726"/>
            <a:ext cx="4537075" cy="2833111"/>
          </a:xfrm>
        </p:spPr>
        <p:txBody>
          <a:bodyPr anchor="b" anchorCtr="0"/>
          <a:lstStyle>
            <a:lvl1pPr marL="0" indent="0">
              <a:spcAft>
                <a:spcPts val="0"/>
              </a:spcAft>
              <a:buNone/>
              <a:defRPr sz="1600">
                <a:solidFill>
                  <a:schemeClr val="bg1"/>
                </a:solidFill>
                <a:latin typeface="Roboto Mono" pitchFamily="2" charset="0"/>
                <a:ea typeface="Roboto Mono"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4085715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Multi">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A480832-174C-35BC-4416-D5822CCEC351}"/>
              </a:ext>
            </a:extLst>
          </p:cNvPr>
          <p:cNvSpPr/>
          <p:nvPr userDrawn="1"/>
        </p:nvSpPr>
        <p:spPr>
          <a:xfrm>
            <a:off x="284164" y="3380330"/>
            <a:ext cx="4535486" cy="318899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ar-SA" sz="1400" err="1">
              <a:solidFill>
                <a:schemeClr val="tx1"/>
              </a:solidFill>
            </a:endParaRPr>
          </a:p>
        </p:txBody>
      </p:sp>
      <p:sp>
        <p:nvSpPr>
          <p:cNvPr id="19" name="Rectangle 18">
            <a:extLst>
              <a:ext uri="{FF2B5EF4-FFF2-40B4-BE49-F238E27FC236}">
                <a16:creationId xmlns:a16="http://schemas.microsoft.com/office/drawing/2014/main" id="{94C59E5E-7B64-C1D3-70AC-CBDA05AB5E92}"/>
              </a:ext>
            </a:extLst>
          </p:cNvPr>
          <p:cNvSpPr/>
          <p:nvPr userDrawn="1"/>
        </p:nvSpPr>
        <p:spPr>
          <a:xfrm>
            <a:off x="4816474" y="284163"/>
            <a:ext cx="7088187" cy="407999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ar-SA" sz="1400" err="1">
              <a:solidFill>
                <a:schemeClr val="tx1"/>
              </a:solidFill>
            </a:endParaRPr>
          </a:p>
        </p:txBody>
      </p:sp>
      <p:sp>
        <p:nvSpPr>
          <p:cNvPr id="7" name="Rectangle 6">
            <a:extLst>
              <a:ext uri="{FF2B5EF4-FFF2-40B4-BE49-F238E27FC236}">
                <a16:creationId xmlns:a16="http://schemas.microsoft.com/office/drawing/2014/main" id="{287FD12B-4DF0-18D6-1F3C-10055179B50D}"/>
              </a:ext>
            </a:extLst>
          </p:cNvPr>
          <p:cNvSpPr/>
          <p:nvPr userDrawn="1"/>
        </p:nvSpPr>
        <p:spPr>
          <a:xfrm>
            <a:off x="1985963" y="1991916"/>
            <a:ext cx="7653337" cy="290604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8" name="Rectangle 7">
            <a:extLst>
              <a:ext uri="{FF2B5EF4-FFF2-40B4-BE49-F238E27FC236}">
                <a16:creationId xmlns:a16="http://schemas.microsoft.com/office/drawing/2014/main" id="{206A9A88-330A-1D1B-7639-29F93FEA9B15}"/>
              </a:ext>
            </a:extLst>
          </p:cNvPr>
          <p:cNvSpPr/>
          <p:nvPr userDrawn="1"/>
        </p:nvSpPr>
        <p:spPr>
          <a:xfrm>
            <a:off x="4819650" y="4899425"/>
            <a:ext cx="852487" cy="52885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2" name="Title 1">
            <a:extLst>
              <a:ext uri="{FF2B5EF4-FFF2-40B4-BE49-F238E27FC236}">
                <a16:creationId xmlns:a16="http://schemas.microsoft.com/office/drawing/2014/main" id="{B4082AEB-5006-8BDB-B209-D0CE6D0D9E54}"/>
              </a:ext>
            </a:extLst>
          </p:cNvPr>
          <p:cNvSpPr>
            <a:spLocks noGrp="1"/>
          </p:cNvSpPr>
          <p:nvPr>
            <p:ph type="ctrTitle"/>
          </p:nvPr>
        </p:nvSpPr>
        <p:spPr>
          <a:xfrm>
            <a:off x="2268539" y="1990447"/>
            <a:ext cx="5953124" cy="1704535"/>
          </a:xfrm>
        </p:spPr>
        <p:txBody>
          <a:bodyPr anchor="ctr" anchorCtr="0"/>
          <a:lstStyle>
            <a:lvl1pPr algn="l">
              <a:defRPr sz="4800"/>
            </a:lvl1pPr>
          </a:lstStyle>
          <a:p>
            <a:r>
              <a:rPr lang="en-GB"/>
              <a:t>Click to edit Master title style</a:t>
            </a:r>
          </a:p>
        </p:txBody>
      </p:sp>
      <p:sp>
        <p:nvSpPr>
          <p:cNvPr id="3" name="Subtitle 2">
            <a:extLst>
              <a:ext uri="{FF2B5EF4-FFF2-40B4-BE49-F238E27FC236}">
                <a16:creationId xmlns:a16="http://schemas.microsoft.com/office/drawing/2014/main" id="{7CF3C4D3-D951-05DD-58CA-A9363283ABF1}"/>
              </a:ext>
            </a:extLst>
          </p:cNvPr>
          <p:cNvSpPr>
            <a:spLocks noGrp="1"/>
          </p:cNvSpPr>
          <p:nvPr>
            <p:ph type="subTitle" idx="1"/>
          </p:nvPr>
        </p:nvSpPr>
        <p:spPr>
          <a:xfrm>
            <a:off x="2268539" y="3694982"/>
            <a:ext cx="5670550" cy="1229709"/>
          </a:xfrm>
        </p:spPr>
        <p:txBody>
          <a:bodyPr anchor="ctr" anchorCtr="0"/>
          <a:lstStyle>
            <a:lvl1pPr marL="0" indent="0" algn="l">
              <a:spcAft>
                <a:spcPts val="0"/>
              </a:spcAft>
              <a:buNone/>
              <a:defRPr sz="1600">
                <a:latin typeface="Roboto Mono" pitchFamily="2" charset="0"/>
                <a:ea typeface="Roboto Mono"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50" name="Rectangle 49">
            <a:extLst>
              <a:ext uri="{FF2B5EF4-FFF2-40B4-BE49-F238E27FC236}">
                <a16:creationId xmlns:a16="http://schemas.microsoft.com/office/drawing/2014/main" id="{B3BF3560-3CD1-0B64-03EA-D256199991D0}"/>
              </a:ext>
            </a:extLst>
          </p:cNvPr>
          <p:cNvSpPr/>
          <p:nvPr userDrawn="1"/>
        </p:nvSpPr>
        <p:spPr>
          <a:xfrm>
            <a:off x="5672137" y="4899425"/>
            <a:ext cx="847725" cy="52885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51" name="Rectangle 50">
            <a:extLst>
              <a:ext uri="{FF2B5EF4-FFF2-40B4-BE49-F238E27FC236}">
                <a16:creationId xmlns:a16="http://schemas.microsoft.com/office/drawing/2014/main" id="{3170E404-5E3C-3FBF-484E-C38B7B8B1201}"/>
              </a:ext>
            </a:extLst>
          </p:cNvPr>
          <p:cNvSpPr/>
          <p:nvPr userDrawn="1"/>
        </p:nvSpPr>
        <p:spPr>
          <a:xfrm>
            <a:off x="6523038" y="4899425"/>
            <a:ext cx="850900" cy="52885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52" name="Rectangle 51">
            <a:extLst>
              <a:ext uri="{FF2B5EF4-FFF2-40B4-BE49-F238E27FC236}">
                <a16:creationId xmlns:a16="http://schemas.microsoft.com/office/drawing/2014/main" id="{1A999DE3-E86C-A102-47F6-4FACE3E8D029}"/>
              </a:ext>
            </a:extLst>
          </p:cNvPr>
          <p:cNvSpPr/>
          <p:nvPr userDrawn="1"/>
        </p:nvSpPr>
        <p:spPr>
          <a:xfrm>
            <a:off x="7373938" y="4899425"/>
            <a:ext cx="850900" cy="52885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56" name="Rectangle 55">
            <a:extLst>
              <a:ext uri="{FF2B5EF4-FFF2-40B4-BE49-F238E27FC236}">
                <a16:creationId xmlns:a16="http://schemas.microsoft.com/office/drawing/2014/main" id="{C9233BE1-3AEE-3BAE-81BA-7A0BC2CE4544}"/>
              </a:ext>
            </a:extLst>
          </p:cNvPr>
          <p:cNvSpPr/>
          <p:nvPr userDrawn="1"/>
        </p:nvSpPr>
        <p:spPr>
          <a:xfrm>
            <a:off x="11056937" y="4894481"/>
            <a:ext cx="847725" cy="52885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67" name="Rectangle 66">
            <a:extLst>
              <a:ext uri="{FF2B5EF4-FFF2-40B4-BE49-F238E27FC236}">
                <a16:creationId xmlns:a16="http://schemas.microsoft.com/office/drawing/2014/main" id="{11F208DE-5B9E-F53C-1FF3-5BB6E64F20AD}"/>
              </a:ext>
            </a:extLst>
          </p:cNvPr>
          <p:cNvSpPr/>
          <p:nvPr userDrawn="1"/>
        </p:nvSpPr>
        <p:spPr>
          <a:xfrm>
            <a:off x="11056937" y="4365625"/>
            <a:ext cx="847726" cy="52885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grpSp>
        <p:nvGrpSpPr>
          <p:cNvPr id="4" name="Group 3">
            <a:extLst>
              <a:ext uri="{FF2B5EF4-FFF2-40B4-BE49-F238E27FC236}">
                <a16:creationId xmlns:a16="http://schemas.microsoft.com/office/drawing/2014/main" id="{DD37211B-D966-CAD1-1700-8AED7E93093D}"/>
              </a:ext>
            </a:extLst>
          </p:cNvPr>
          <p:cNvGrpSpPr>
            <a:grpSpLocks noChangeAspect="1"/>
          </p:cNvGrpSpPr>
          <p:nvPr userDrawn="1"/>
        </p:nvGrpSpPr>
        <p:grpSpPr>
          <a:xfrm>
            <a:off x="284164" y="285488"/>
            <a:ext cx="1701799" cy="1707726"/>
            <a:chOff x="2857500" y="180976"/>
            <a:chExt cx="5924550" cy="5945187"/>
          </a:xfrm>
        </p:grpSpPr>
        <p:sp>
          <p:nvSpPr>
            <p:cNvPr id="5" name="Rectangle 5">
              <a:extLst>
                <a:ext uri="{FF2B5EF4-FFF2-40B4-BE49-F238E27FC236}">
                  <a16:creationId xmlns:a16="http://schemas.microsoft.com/office/drawing/2014/main" id="{D6A08A39-B4E8-114F-EB40-8851D8DFED3A}"/>
                </a:ext>
              </a:extLst>
            </p:cNvPr>
            <p:cNvSpPr>
              <a:spLocks noChangeArrowheads="1"/>
            </p:cNvSpPr>
            <p:nvPr userDrawn="1"/>
          </p:nvSpPr>
          <p:spPr bwMode="auto">
            <a:xfrm>
              <a:off x="2857500" y="192088"/>
              <a:ext cx="5924550" cy="5934075"/>
            </a:xfrm>
            <a:prstGeom prst="rect">
              <a:avLst/>
            </a:prstGeom>
            <a:solidFill>
              <a:schemeClr val="bg1">
                <a:alpha val="50000"/>
              </a:schemeClr>
            </a:solidFill>
            <a:ln w="1905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ar-SA"/>
            </a:p>
          </p:txBody>
        </p:sp>
        <p:sp>
          <p:nvSpPr>
            <p:cNvPr id="6" name="Freeform 7">
              <a:extLst>
                <a:ext uri="{FF2B5EF4-FFF2-40B4-BE49-F238E27FC236}">
                  <a16:creationId xmlns:a16="http://schemas.microsoft.com/office/drawing/2014/main" id="{D9697553-8DD0-82F1-2FCE-9419C278B55E}"/>
                </a:ext>
              </a:extLst>
            </p:cNvPr>
            <p:cNvSpPr>
              <a:spLocks/>
            </p:cNvSpPr>
            <p:nvPr userDrawn="1"/>
          </p:nvSpPr>
          <p:spPr bwMode="auto">
            <a:xfrm>
              <a:off x="3416300" y="838201"/>
              <a:ext cx="527050" cy="792163"/>
            </a:xfrm>
            <a:custGeom>
              <a:avLst/>
              <a:gdLst>
                <a:gd name="T0" fmla="*/ 0 w 332"/>
                <a:gd name="T1" fmla="*/ 0 h 499"/>
                <a:gd name="T2" fmla="*/ 0 w 332"/>
                <a:gd name="T3" fmla="*/ 72 h 499"/>
                <a:gd name="T4" fmla="*/ 123 w 332"/>
                <a:gd name="T5" fmla="*/ 72 h 499"/>
                <a:gd name="T6" fmla="*/ 123 w 332"/>
                <a:gd name="T7" fmla="*/ 499 h 499"/>
                <a:gd name="T8" fmla="*/ 206 w 332"/>
                <a:gd name="T9" fmla="*/ 499 h 499"/>
                <a:gd name="T10" fmla="*/ 206 w 332"/>
                <a:gd name="T11" fmla="*/ 72 h 499"/>
                <a:gd name="T12" fmla="*/ 332 w 332"/>
                <a:gd name="T13" fmla="*/ 72 h 499"/>
                <a:gd name="T14" fmla="*/ 332 w 332"/>
                <a:gd name="T15" fmla="*/ 0 h 499"/>
                <a:gd name="T16" fmla="*/ 0 w 332"/>
                <a:gd name="T17"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499">
                  <a:moveTo>
                    <a:pt x="0" y="0"/>
                  </a:moveTo>
                  <a:lnTo>
                    <a:pt x="0" y="72"/>
                  </a:lnTo>
                  <a:lnTo>
                    <a:pt x="123" y="72"/>
                  </a:lnTo>
                  <a:lnTo>
                    <a:pt x="123" y="499"/>
                  </a:lnTo>
                  <a:lnTo>
                    <a:pt x="206" y="499"/>
                  </a:lnTo>
                  <a:lnTo>
                    <a:pt x="206" y="72"/>
                  </a:lnTo>
                  <a:lnTo>
                    <a:pt x="332" y="72"/>
                  </a:lnTo>
                  <a:lnTo>
                    <a:pt x="33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9" name="Freeform 8">
              <a:extLst>
                <a:ext uri="{FF2B5EF4-FFF2-40B4-BE49-F238E27FC236}">
                  <a16:creationId xmlns:a16="http://schemas.microsoft.com/office/drawing/2014/main" id="{FAE76616-2DF2-F2F4-CCAA-23CD3A0D71B9}"/>
                </a:ext>
              </a:extLst>
            </p:cNvPr>
            <p:cNvSpPr>
              <a:spLocks/>
            </p:cNvSpPr>
            <p:nvPr userDrawn="1"/>
          </p:nvSpPr>
          <p:spPr bwMode="auto">
            <a:xfrm>
              <a:off x="3992563" y="838201"/>
              <a:ext cx="565150" cy="792163"/>
            </a:xfrm>
            <a:custGeom>
              <a:avLst/>
              <a:gdLst>
                <a:gd name="T0" fmla="*/ 277 w 356"/>
                <a:gd name="T1" fmla="*/ 0 h 499"/>
                <a:gd name="T2" fmla="*/ 277 w 356"/>
                <a:gd name="T3" fmla="*/ 212 h 499"/>
                <a:gd name="T4" fmla="*/ 82 w 356"/>
                <a:gd name="T5" fmla="*/ 212 h 499"/>
                <a:gd name="T6" fmla="*/ 82 w 356"/>
                <a:gd name="T7" fmla="*/ 0 h 499"/>
                <a:gd name="T8" fmla="*/ 0 w 356"/>
                <a:gd name="T9" fmla="*/ 0 h 499"/>
                <a:gd name="T10" fmla="*/ 0 w 356"/>
                <a:gd name="T11" fmla="*/ 499 h 499"/>
                <a:gd name="T12" fmla="*/ 82 w 356"/>
                <a:gd name="T13" fmla="*/ 499 h 499"/>
                <a:gd name="T14" fmla="*/ 82 w 356"/>
                <a:gd name="T15" fmla="*/ 284 h 499"/>
                <a:gd name="T16" fmla="*/ 277 w 356"/>
                <a:gd name="T17" fmla="*/ 284 h 499"/>
                <a:gd name="T18" fmla="*/ 277 w 356"/>
                <a:gd name="T19" fmla="*/ 499 h 499"/>
                <a:gd name="T20" fmla="*/ 356 w 356"/>
                <a:gd name="T21" fmla="*/ 499 h 499"/>
                <a:gd name="T22" fmla="*/ 356 w 356"/>
                <a:gd name="T23" fmla="*/ 0 h 499"/>
                <a:gd name="T24" fmla="*/ 277 w 356"/>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6" h="499">
                  <a:moveTo>
                    <a:pt x="277" y="0"/>
                  </a:moveTo>
                  <a:lnTo>
                    <a:pt x="277" y="212"/>
                  </a:lnTo>
                  <a:lnTo>
                    <a:pt x="82" y="212"/>
                  </a:lnTo>
                  <a:lnTo>
                    <a:pt x="82" y="0"/>
                  </a:lnTo>
                  <a:lnTo>
                    <a:pt x="0" y="0"/>
                  </a:lnTo>
                  <a:lnTo>
                    <a:pt x="0" y="499"/>
                  </a:lnTo>
                  <a:lnTo>
                    <a:pt x="82" y="499"/>
                  </a:lnTo>
                  <a:lnTo>
                    <a:pt x="82" y="284"/>
                  </a:lnTo>
                  <a:lnTo>
                    <a:pt x="277" y="284"/>
                  </a:lnTo>
                  <a:lnTo>
                    <a:pt x="277" y="499"/>
                  </a:lnTo>
                  <a:lnTo>
                    <a:pt x="356" y="499"/>
                  </a:lnTo>
                  <a:lnTo>
                    <a:pt x="356" y="0"/>
                  </a:lnTo>
                  <a:lnTo>
                    <a:pt x="27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0" name="Freeform 9">
              <a:extLst>
                <a:ext uri="{FF2B5EF4-FFF2-40B4-BE49-F238E27FC236}">
                  <a16:creationId xmlns:a16="http://schemas.microsoft.com/office/drawing/2014/main" id="{64338178-4AF6-DDFA-DA3B-F2AD69D44CE4}"/>
                </a:ext>
              </a:extLst>
            </p:cNvPr>
            <p:cNvSpPr>
              <a:spLocks/>
            </p:cNvSpPr>
            <p:nvPr userDrawn="1"/>
          </p:nvSpPr>
          <p:spPr bwMode="auto">
            <a:xfrm>
              <a:off x="4708525" y="838201"/>
              <a:ext cx="450850" cy="792163"/>
            </a:xfrm>
            <a:custGeom>
              <a:avLst/>
              <a:gdLst>
                <a:gd name="T0" fmla="*/ 0 w 284"/>
                <a:gd name="T1" fmla="*/ 0 h 499"/>
                <a:gd name="T2" fmla="*/ 0 w 284"/>
                <a:gd name="T3" fmla="*/ 499 h 499"/>
                <a:gd name="T4" fmla="*/ 284 w 284"/>
                <a:gd name="T5" fmla="*/ 499 h 499"/>
                <a:gd name="T6" fmla="*/ 284 w 284"/>
                <a:gd name="T7" fmla="*/ 427 h 499"/>
                <a:gd name="T8" fmla="*/ 79 w 284"/>
                <a:gd name="T9" fmla="*/ 427 h 499"/>
                <a:gd name="T10" fmla="*/ 79 w 284"/>
                <a:gd name="T11" fmla="*/ 280 h 499"/>
                <a:gd name="T12" fmla="*/ 250 w 284"/>
                <a:gd name="T13" fmla="*/ 280 h 499"/>
                <a:gd name="T14" fmla="*/ 250 w 284"/>
                <a:gd name="T15" fmla="*/ 212 h 499"/>
                <a:gd name="T16" fmla="*/ 79 w 284"/>
                <a:gd name="T17" fmla="*/ 212 h 499"/>
                <a:gd name="T18" fmla="*/ 79 w 284"/>
                <a:gd name="T19" fmla="*/ 72 h 499"/>
                <a:gd name="T20" fmla="*/ 284 w 284"/>
                <a:gd name="T21" fmla="*/ 72 h 499"/>
                <a:gd name="T22" fmla="*/ 284 w 284"/>
                <a:gd name="T23" fmla="*/ 0 h 499"/>
                <a:gd name="T24" fmla="*/ 0 w 284"/>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4" h="499">
                  <a:moveTo>
                    <a:pt x="0" y="0"/>
                  </a:moveTo>
                  <a:lnTo>
                    <a:pt x="0" y="499"/>
                  </a:lnTo>
                  <a:lnTo>
                    <a:pt x="284" y="499"/>
                  </a:lnTo>
                  <a:lnTo>
                    <a:pt x="284" y="427"/>
                  </a:lnTo>
                  <a:lnTo>
                    <a:pt x="79" y="427"/>
                  </a:lnTo>
                  <a:lnTo>
                    <a:pt x="79" y="280"/>
                  </a:lnTo>
                  <a:lnTo>
                    <a:pt x="250" y="280"/>
                  </a:lnTo>
                  <a:lnTo>
                    <a:pt x="250" y="212"/>
                  </a:lnTo>
                  <a:lnTo>
                    <a:pt x="79" y="212"/>
                  </a:lnTo>
                  <a:lnTo>
                    <a:pt x="79" y="72"/>
                  </a:lnTo>
                  <a:lnTo>
                    <a:pt x="284" y="72"/>
                  </a:lnTo>
                  <a:lnTo>
                    <a:pt x="28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1" name="Freeform 10">
              <a:extLst>
                <a:ext uri="{FF2B5EF4-FFF2-40B4-BE49-F238E27FC236}">
                  <a16:creationId xmlns:a16="http://schemas.microsoft.com/office/drawing/2014/main" id="{15189A9E-3CC7-FD5B-BAE3-419ADF4CC36B}"/>
                </a:ext>
              </a:extLst>
            </p:cNvPr>
            <p:cNvSpPr>
              <a:spLocks/>
            </p:cNvSpPr>
            <p:nvPr userDrawn="1"/>
          </p:nvSpPr>
          <p:spPr bwMode="auto">
            <a:xfrm>
              <a:off x="3557588" y="2787651"/>
              <a:ext cx="560388" cy="792163"/>
            </a:xfrm>
            <a:custGeom>
              <a:avLst/>
              <a:gdLst>
                <a:gd name="T0" fmla="*/ 0 w 103"/>
                <a:gd name="T1" fmla="*/ 0 h 146"/>
                <a:gd name="T2" fmla="*/ 25 w 103"/>
                <a:gd name="T3" fmla="*/ 0 h 146"/>
                <a:gd name="T4" fmla="*/ 69 w 103"/>
                <a:gd name="T5" fmla="*/ 85 h 146"/>
                <a:gd name="T6" fmla="*/ 80 w 103"/>
                <a:gd name="T7" fmla="*/ 113 h 146"/>
                <a:gd name="T8" fmla="*/ 81 w 103"/>
                <a:gd name="T9" fmla="*/ 113 h 146"/>
                <a:gd name="T10" fmla="*/ 79 w 103"/>
                <a:gd name="T11" fmla="*/ 80 h 146"/>
                <a:gd name="T12" fmla="*/ 79 w 103"/>
                <a:gd name="T13" fmla="*/ 0 h 146"/>
                <a:gd name="T14" fmla="*/ 103 w 103"/>
                <a:gd name="T15" fmla="*/ 0 h 146"/>
                <a:gd name="T16" fmla="*/ 103 w 103"/>
                <a:gd name="T17" fmla="*/ 146 h 146"/>
                <a:gd name="T18" fmla="*/ 77 w 103"/>
                <a:gd name="T19" fmla="*/ 146 h 146"/>
                <a:gd name="T20" fmla="*/ 34 w 103"/>
                <a:gd name="T21" fmla="*/ 62 h 146"/>
                <a:gd name="T22" fmla="*/ 22 w 103"/>
                <a:gd name="T23" fmla="*/ 33 h 146"/>
                <a:gd name="T24" fmla="*/ 21 w 103"/>
                <a:gd name="T25" fmla="*/ 33 h 146"/>
                <a:gd name="T26" fmla="*/ 23 w 103"/>
                <a:gd name="T27" fmla="*/ 67 h 146"/>
                <a:gd name="T28" fmla="*/ 23 w 103"/>
                <a:gd name="T29" fmla="*/ 146 h 146"/>
                <a:gd name="T30" fmla="*/ 0 w 103"/>
                <a:gd name="T31" fmla="*/ 146 h 146"/>
                <a:gd name="T32" fmla="*/ 0 w 103"/>
                <a:gd name="T33"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 h="146">
                  <a:moveTo>
                    <a:pt x="0" y="0"/>
                  </a:moveTo>
                  <a:cubicBezTo>
                    <a:pt x="25" y="0"/>
                    <a:pt x="25" y="0"/>
                    <a:pt x="25" y="0"/>
                  </a:cubicBezTo>
                  <a:cubicBezTo>
                    <a:pt x="69" y="85"/>
                    <a:pt x="69" y="85"/>
                    <a:pt x="69" y="85"/>
                  </a:cubicBezTo>
                  <a:cubicBezTo>
                    <a:pt x="73" y="93"/>
                    <a:pt x="77" y="104"/>
                    <a:pt x="80" y="113"/>
                  </a:cubicBezTo>
                  <a:cubicBezTo>
                    <a:pt x="81" y="113"/>
                    <a:pt x="81" y="113"/>
                    <a:pt x="81" y="113"/>
                  </a:cubicBezTo>
                  <a:cubicBezTo>
                    <a:pt x="80" y="101"/>
                    <a:pt x="79" y="89"/>
                    <a:pt x="79" y="80"/>
                  </a:cubicBezTo>
                  <a:cubicBezTo>
                    <a:pt x="79" y="0"/>
                    <a:pt x="79" y="0"/>
                    <a:pt x="79" y="0"/>
                  </a:cubicBezTo>
                  <a:cubicBezTo>
                    <a:pt x="103" y="0"/>
                    <a:pt x="103" y="0"/>
                    <a:pt x="103" y="0"/>
                  </a:cubicBezTo>
                  <a:cubicBezTo>
                    <a:pt x="103" y="146"/>
                    <a:pt x="103" y="146"/>
                    <a:pt x="103" y="146"/>
                  </a:cubicBezTo>
                  <a:cubicBezTo>
                    <a:pt x="77" y="146"/>
                    <a:pt x="77" y="146"/>
                    <a:pt x="77" y="146"/>
                  </a:cubicBezTo>
                  <a:cubicBezTo>
                    <a:pt x="34" y="62"/>
                    <a:pt x="34" y="62"/>
                    <a:pt x="34" y="62"/>
                  </a:cubicBezTo>
                  <a:cubicBezTo>
                    <a:pt x="30" y="53"/>
                    <a:pt x="26" y="44"/>
                    <a:pt x="22" y="33"/>
                  </a:cubicBezTo>
                  <a:cubicBezTo>
                    <a:pt x="21" y="33"/>
                    <a:pt x="21" y="33"/>
                    <a:pt x="21" y="33"/>
                  </a:cubicBezTo>
                  <a:cubicBezTo>
                    <a:pt x="22" y="43"/>
                    <a:pt x="23" y="56"/>
                    <a:pt x="23" y="67"/>
                  </a:cubicBezTo>
                  <a:cubicBezTo>
                    <a:pt x="23" y="146"/>
                    <a:pt x="23" y="146"/>
                    <a:pt x="23" y="146"/>
                  </a:cubicBezTo>
                  <a:cubicBezTo>
                    <a:pt x="0" y="146"/>
                    <a:pt x="0" y="146"/>
                    <a:pt x="0" y="146"/>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2" name="Freeform 11">
              <a:extLst>
                <a:ext uri="{FF2B5EF4-FFF2-40B4-BE49-F238E27FC236}">
                  <a16:creationId xmlns:a16="http://schemas.microsoft.com/office/drawing/2014/main" id="{139C5A9C-EE7E-9A46-B17E-16881651F02D}"/>
                </a:ext>
              </a:extLst>
            </p:cNvPr>
            <p:cNvSpPr>
              <a:spLocks noEditPoints="1"/>
            </p:cNvSpPr>
            <p:nvPr userDrawn="1"/>
          </p:nvSpPr>
          <p:spPr bwMode="auto">
            <a:xfrm>
              <a:off x="4187825" y="2787651"/>
              <a:ext cx="614363" cy="792163"/>
            </a:xfrm>
            <a:custGeom>
              <a:avLst/>
              <a:gdLst>
                <a:gd name="T0" fmla="*/ 74 w 113"/>
                <a:gd name="T1" fmla="*/ 91 h 146"/>
                <a:gd name="T2" fmla="*/ 63 w 113"/>
                <a:gd name="T3" fmla="*/ 48 h 146"/>
                <a:gd name="T4" fmla="*/ 57 w 113"/>
                <a:gd name="T5" fmla="*/ 22 h 146"/>
                <a:gd name="T6" fmla="*/ 56 w 113"/>
                <a:gd name="T7" fmla="*/ 22 h 146"/>
                <a:gd name="T8" fmla="*/ 50 w 113"/>
                <a:gd name="T9" fmla="*/ 48 h 146"/>
                <a:gd name="T10" fmla="*/ 38 w 113"/>
                <a:gd name="T11" fmla="*/ 91 h 146"/>
                <a:gd name="T12" fmla="*/ 74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4" y="91"/>
                  </a:moveTo>
                  <a:cubicBezTo>
                    <a:pt x="63" y="48"/>
                    <a:pt x="63" y="48"/>
                    <a:pt x="63" y="48"/>
                  </a:cubicBezTo>
                  <a:cubicBezTo>
                    <a:pt x="61" y="40"/>
                    <a:pt x="59" y="33"/>
                    <a:pt x="57" y="22"/>
                  </a:cubicBezTo>
                  <a:cubicBezTo>
                    <a:pt x="56" y="22"/>
                    <a:pt x="56" y="22"/>
                    <a:pt x="56" y="22"/>
                  </a:cubicBezTo>
                  <a:cubicBezTo>
                    <a:pt x="54" y="33"/>
                    <a:pt x="52" y="40"/>
                    <a:pt x="50" y="48"/>
                  </a:cubicBezTo>
                  <a:cubicBezTo>
                    <a:pt x="38" y="91"/>
                    <a:pt x="38" y="91"/>
                    <a:pt x="38" y="91"/>
                  </a:cubicBezTo>
                  <a:lnTo>
                    <a:pt x="74"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3" name="Freeform 12">
              <a:extLst>
                <a:ext uri="{FF2B5EF4-FFF2-40B4-BE49-F238E27FC236}">
                  <a16:creationId xmlns:a16="http://schemas.microsoft.com/office/drawing/2014/main" id="{FA3E2A20-BEB5-D11C-FF3C-229019B8820B}"/>
                </a:ext>
              </a:extLst>
            </p:cNvPr>
            <p:cNvSpPr>
              <a:spLocks/>
            </p:cNvSpPr>
            <p:nvPr userDrawn="1"/>
          </p:nvSpPr>
          <p:spPr bwMode="auto">
            <a:xfrm>
              <a:off x="4741863" y="2787651"/>
              <a:ext cx="527050" cy="792163"/>
            </a:xfrm>
            <a:custGeom>
              <a:avLst/>
              <a:gdLst>
                <a:gd name="T0" fmla="*/ 123 w 332"/>
                <a:gd name="T1" fmla="*/ 72 h 499"/>
                <a:gd name="T2" fmla="*/ 0 w 332"/>
                <a:gd name="T3" fmla="*/ 72 h 499"/>
                <a:gd name="T4" fmla="*/ 0 w 332"/>
                <a:gd name="T5" fmla="*/ 0 h 499"/>
                <a:gd name="T6" fmla="*/ 332 w 332"/>
                <a:gd name="T7" fmla="*/ 0 h 499"/>
                <a:gd name="T8" fmla="*/ 332 w 332"/>
                <a:gd name="T9" fmla="*/ 72 h 499"/>
                <a:gd name="T10" fmla="*/ 205 w 332"/>
                <a:gd name="T11" fmla="*/ 72 h 499"/>
                <a:gd name="T12" fmla="*/ 205 w 332"/>
                <a:gd name="T13" fmla="*/ 499 h 499"/>
                <a:gd name="T14" fmla="*/ 123 w 332"/>
                <a:gd name="T15" fmla="*/ 499 h 499"/>
                <a:gd name="T16" fmla="*/ 123 w 332"/>
                <a:gd name="T17" fmla="*/ 72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499">
                  <a:moveTo>
                    <a:pt x="123" y="72"/>
                  </a:moveTo>
                  <a:lnTo>
                    <a:pt x="0" y="72"/>
                  </a:lnTo>
                  <a:lnTo>
                    <a:pt x="0" y="0"/>
                  </a:lnTo>
                  <a:lnTo>
                    <a:pt x="332" y="0"/>
                  </a:lnTo>
                  <a:lnTo>
                    <a:pt x="332" y="72"/>
                  </a:lnTo>
                  <a:lnTo>
                    <a:pt x="205" y="72"/>
                  </a:lnTo>
                  <a:lnTo>
                    <a:pt x="205" y="499"/>
                  </a:lnTo>
                  <a:lnTo>
                    <a:pt x="123" y="499"/>
                  </a:lnTo>
                  <a:lnTo>
                    <a:pt x="123"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4" name="Rectangle 13">
              <a:extLst>
                <a:ext uri="{FF2B5EF4-FFF2-40B4-BE49-F238E27FC236}">
                  <a16:creationId xmlns:a16="http://schemas.microsoft.com/office/drawing/2014/main" id="{A88D7C30-DA42-19B8-3A40-B2FB0F763069}"/>
                </a:ext>
              </a:extLst>
            </p:cNvPr>
            <p:cNvSpPr>
              <a:spLocks noChangeArrowheads="1"/>
            </p:cNvSpPr>
            <p:nvPr userDrawn="1"/>
          </p:nvSpPr>
          <p:spPr bwMode="auto">
            <a:xfrm>
              <a:off x="5334000" y="2787651"/>
              <a:ext cx="130175" cy="792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5" name="Freeform 14">
              <a:extLst>
                <a:ext uri="{FF2B5EF4-FFF2-40B4-BE49-F238E27FC236}">
                  <a16:creationId xmlns:a16="http://schemas.microsoft.com/office/drawing/2014/main" id="{AFAC99C6-EC4B-A647-3BE6-351A0C3E9303}"/>
                </a:ext>
              </a:extLst>
            </p:cNvPr>
            <p:cNvSpPr>
              <a:spLocks noEditPoints="1"/>
            </p:cNvSpPr>
            <p:nvPr userDrawn="1"/>
          </p:nvSpPr>
          <p:spPr bwMode="auto">
            <a:xfrm>
              <a:off x="5572125" y="2776538"/>
              <a:ext cx="625475" cy="814388"/>
            </a:xfrm>
            <a:custGeom>
              <a:avLst/>
              <a:gdLst>
                <a:gd name="T0" fmla="*/ 90 w 115"/>
                <a:gd name="T1" fmla="*/ 75 h 150"/>
                <a:gd name="T2" fmla="*/ 57 w 115"/>
                <a:gd name="T3" fmla="*/ 21 h 150"/>
                <a:gd name="T4" fmla="*/ 25 w 115"/>
                <a:gd name="T5" fmla="*/ 75 h 150"/>
                <a:gd name="T6" fmla="*/ 57 w 115"/>
                <a:gd name="T7" fmla="*/ 129 h 150"/>
                <a:gd name="T8" fmla="*/ 90 w 115"/>
                <a:gd name="T9" fmla="*/ 75 h 150"/>
                <a:gd name="T10" fmla="*/ 0 w 115"/>
                <a:gd name="T11" fmla="*/ 75 h 150"/>
                <a:gd name="T12" fmla="*/ 57 w 115"/>
                <a:gd name="T13" fmla="*/ 0 h 150"/>
                <a:gd name="T14" fmla="*/ 115 w 115"/>
                <a:gd name="T15" fmla="*/ 75 h 150"/>
                <a:gd name="T16" fmla="*/ 57 w 115"/>
                <a:gd name="T17" fmla="*/ 150 h 150"/>
                <a:gd name="T18" fmla="*/ 0 w 115"/>
                <a:gd name="T19"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50">
                  <a:moveTo>
                    <a:pt x="90" y="75"/>
                  </a:moveTo>
                  <a:cubicBezTo>
                    <a:pt x="90" y="39"/>
                    <a:pt x="79" y="21"/>
                    <a:pt x="57" y="21"/>
                  </a:cubicBezTo>
                  <a:cubicBezTo>
                    <a:pt x="36" y="21"/>
                    <a:pt x="25" y="39"/>
                    <a:pt x="25" y="75"/>
                  </a:cubicBezTo>
                  <a:cubicBezTo>
                    <a:pt x="25" y="111"/>
                    <a:pt x="36" y="129"/>
                    <a:pt x="57" y="129"/>
                  </a:cubicBezTo>
                  <a:cubicBezTo>
                    <a:pt x="79" y="129"/>
                    <a:pt x="90" y="111"/>
                    <a:pt x="90" y="75"/>
                  </a:cubicBezTo>
                  <a:moveTo>
                    <a:pt x="0" y="75"/>
                  </a:moveTo>
                  <a:cubicBezTo>
                    <a:pt x="0" y="28"/>
                    <a:pt x="20" y="0"/>
                    <a:pt x="57" y="0"/>
                  </a:cubicBezTo>
                  <a:cubicBezTo>
                    <a:pt x="94" y="0"/>
                    <a:pt x="115" y="28"/>
                    <a:pt x="115" y="75"/>
                  </a:cubicBezTo>
                  <a:cubicBezTo>
                    <a:pt x="115" y="122"/>
                    <a:pt x="94" y="150"/>
                    <a:pt x="57" y="150"/>
                  </a:cubicBezTo>
                  <a:cubicBezTo>
                    <a:pt x="20" y="150"/>
                    <a:pt x="0" y="122"/>
                    <a:pt x="0" y="75"/>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6" name="Freeform 15">
              <a:extLst>
                <a:ext uri="{FF2B5EF4-FFF2-40B4-BE49-F238E27FC236}">
                  <a16:creationId xmlns:a16="http://schemas.microsoft.com/office/drawing/2014/main" id="{7ADA210B-1468-3929-5D4F-912251EE4797}"/>
                </a:ext>
              </a:extLst>
            </p:cNvPr>
            <p:cNvSpPr>
              <a:spLocks/>
            </p:cNvSpPr>
            <p:nvPr userDrawn="1"/>
          </p:nvSpPr>
          <p:spPr bwMode="auto">
            <a:xfrm>
              <a:off x="6311900" y="2787651"/>
              <a:ext cx="558800" cy="792163"/>
            </a:xfrm>
            <a:custGeom>
              <a:avLst/>
              <a:gdLst>
                <a:gd name="T0" fmla="*/ 0 w 103"/>
                <a:gd name="T1" fmla="*/ 0 h 146"/>
                <a:gd name="T2" fmla="*/ 26 w 103"/>
                <a:gd name="T3" fmla="*/ 0 h 146"/>
                <a:gd name="T4" fmla="*/ 69 w 103"/>
                <a:gd name="T5" fmla="*/ 85 h 146"/>
                <a:gd name="T6" fmla="*/ 81 w 103"/>
                <a:gd name="T7" fmla="*/ 113 h 146"/>
                <a:gd name="T8" fmla="*/ 82 w 103"/>
                <a:gd name="T9" fmla="*/ 113 h 146"/>
                <a:gd name="T10" fmla="*/ 80 w 103"/>
                <a:gd name="T11" fmla="*/ 80 h 146"/>
                <a:gd name="T12" fmla="*/ 80 w 103"/>
                <a:gd name="T13" fmla="*/ 0 h 146"/>
                <a:gd name="T14" fmla="*/ 103 w 103"/>
                <a:gd name="T15" fmla="*/ 0 h 146"/>
                <a:gd name="T16" fmla="*/ 103 w 103"/>
                <a:gd name="T17" fmla="*/ 146 h 146"/>
                <a:gd name="T18" fmla="*/ 78 w 103"/>
                <a:gd name="T19" fmla="*/ 146 h 146"/>
                <a:gd name="T20" fmla="*/ 35 w 103"/>
                <a:gd name="T21" fmla="*/ 62 h 146"/>
                <a:gd name="T22" fmla="*/ 23 w 103"/>
                <a:gd name="T23" fmla="*/ 33 h 146"/>
                <a:gd name="T24" fmla="*/ 22 w 103"/>
                <a:gd name="T25" fmla="*/ 33 h 146"/>
                <a:gd name="T26" fmla="*/ 24 w 103"/>
                <a:gd name="T27" fmla="*/ 67 h 146"/>
                <a:gd name="T28" fmla="*/ 24 w 103"/>
                <a:gd name="T29" fmla="*/ 146 h 146"/>
                <a:gd name="T30" fmla="*/ 0 w 103"/>
                <a:gd name="T31" fmla="*/ 146 h 146"/>
                <a:gd name="T32" fmla="*/ 0 w 103"/>
                <a:gd name="T33"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 h="146">
                  <a:moveTo>
                    <a:pt x="0" y="0"/>
                  </a:moveTo>
                  <a:cubicBezTo>
                    <a:pt x="26" y="0"/>
                    <a:pt x="26" y="0"/>
                    <a:pt x="26" y="0"/>
                  </a:cubicBezTo>
                  <a:cubicBezTo>
                    <a:pt x="69" y="85"/>
                    <a:pt x="69" y="85"/>
                    <a:pt x="69" y="85"/>
                  </a:cubicBezTo>
                  <a:cubicBezTo>
                    <a:pt x="73" y="93"/>
                    <a:pt x="77" y="104"/>
                    <a:pt x="81" y="113"/>
                  </a:cubicBezTo>
                  <a:cubicBezTo>
                    <a:pt x="82" y="113"/>
                    <a:pt x="82" y="113"/>
                    <a:pt x="82" y="113"/>
                  </a:cubicBezTo>
                  <a:cubicBezTo>
                    <a:pt x="81" y="101"/>
                    <a:pt x="80" y="89"/>
                    <a:pt x="80" y="80"/>
                  </a:cubicBezTo>
                  <a:cubicBezTo>
                    <a:pt x="80" y="0"/>
                    <a:pt x="80" y="0"/>
                    <a:pt x="80" y="0"/>
                  </a:cubicBezTo>
                  <a:cubicBezTo>
                    <a:pt x="103" y="0"/>
                    <a:pt x="103" y="0"/>
                    <a:pt x="103" y="0"/>
                  </a:cubicBezTo>
                  <a:cubicBezTo>
                    <a:pt x="103" y="146"/>
                    <a:pt x="103" y="146"/>
                    <a:pt x="103" y="146"/>
                  </a:cubicBezTo>
                  <a:cubicBezTo>
                    <a:pt x="78" y="146"/>
                    <a:pt x="78" y="146"/>
                    <a:pt x="78" y="146"/>
                  </a:cubicBezTo>
                  <a:cubicBezTo>
                    <a:pt x="35" y="62"/>
                    <a:pt x="35" y="62"/>
                    <a:pt x="35" y="62"/>
                  </a:cubicBezTo>
                  <a:cubicBezTo>
                    <a:pt x="30" y="53"/>
                    <a:pt x="27" y="44"/>
                    <a:pt x="23" y="33"/>
                  </a:cubicBezTo>
                  <a:cubicBezTo>
                    <a:pt x="22" y="33"/>
                    <a:pt x="22" y="33"/>
                    <a:pt x="22" y="33"/>
                  </a:cubicBezTo>
                  <a:cubicBezTo>
                    <a:pt x="23" y="43"/>
                    <a:pt x="24" y="56"/>
                    <a:pt x="24" y="67"/>
                  </a:cubicBezTo>
                  <a:cubicBezTo>
                    <a:pt x="24" y="146"/>
                    <a:pt x="24" y="146"/>
                    <a:pt x="24" y="146"/>
                  </a:cubicBezTo>
                  <a:cubicBezTo>
                    <a:pt x="0" y="146"/>
                    <a:pt x="0" y="146"/>
                    <a:pt x="0" y="146"/>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7" name="Freeform 16">
              <a:extLst>
                <a:ext uri="{FF2B5EF4-FFF2-40B4-BE49-F238E27FC236}">
                  <a16:creationId xmlns:a16="http://schemas.microsoft.com/office/drawing/2014/main" id="{22965A62-D4A6-C2C2-8AB3-F97CFE7E09AD}"/>
                </a:ext>
              </a:extLst>
            </p:cNvPr>
            <p:cNvSpPr>
              <a:spLocks noEditPoints="1"/>
            </p:cNvSpPr>
            <p:nvPr userDrawn="1"/>
          </p:nvSpPr>
          <p:spPr bwMode="auto">
            <a:xfrm>
              <a:off x="6946900" y="2787651"/>
              <a:ext cx="612775" cy="792163"/>
            </a:xfrm>
            <a:custGeom>
              <a:avLst/>
              <a:gdLst>
                <a:gd name="T0" fmla="*/ 75 w 113"/>
                <a:gd name="T1" fmla="*/ 91 h 146"/>
                <a:gd name="T2" fmla="*/ 63 w 113"/>
                <a:gd name="T3" fmla="*/ 48 h 146"/>
                <a:gd name="T4" fmla="*/ 57 w 113"/>
                <a:gd name="T5" fmla="*/ 22 h 146"/>
                <a:gd name="T6" fmla="*/ 56 w 113"/>
                <a:gd name="T7" fmla="*/ 22 h 146"/>
                <a:gd name="T8" fmla="*/ 50 w 113"/>
                <a:gd name="T9" fmla="*/ 48 h 146"/>
                <a:gd name="T10" fmla="*/ 39 w 113"/>
                <a:gd name="T11" fmla="*/ 91 h 146"/>
                <a:gd name="T12" fmla="*/ 75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5" y="91"/>
                  </a:moveTo>
                  <a:cubicBezTo>
                    <a:pt x="63" y="48"/>
                    <a:pt x="63" y="48"/>
                    <a:pt x="63" y="48"/>
                  </a:cubicBezTo>
                  <a:cubicBezTo>
                    <a:pt x="61" y="40"/>
                    <a:pt x="59" y="33"/>
                    <a:pt x="57" y="22"/>
                  </a:cubicBezTo>
                  <a:cubicBezTo>
                    <a:pt x="56" y="22"/>
                    <a:pt x="56" y="22"/>
                    <a:pt x="56" y="22"/>
                  </a:cubicBezTo>
                  <a:cubicBezTo>
                    <a:pt x="54" y="33"/>
                    <a:pt x="53" y="40"/>
                    <a:pt x="50" y="48"/>
                  </a:cubicBezTo>
                  <a:cubicBezTo>
                    <a:pt x="39" y="91"/>
                    <a:pt x="39" y="91"/>
                    <a:pt x="39" y="91"/>
                  </a:cubicBezTo>
                  <a:lnTo>
                    <a:pt x="75"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8" name="Freeform 17">
              <a:extLst>
                <a:ext uri="{FF2B5EF4-FFF2-40B4-BE49-F238E27FC236}">
                  <a16:creationId xmlns:a16="http://schemas.microsoft.com/office/drawing/2014/main" id="{E2DCB34C-DCD9-2ECA-34A9-F3E3A5BB63D6}"/>
                </a:ext>
              </a:extLst>
            </p:cNvPr>
            <p:cNvSpPr>
              <a:spLocks/>
            </p:cNvSpPr>
            <p:nvPr userDrawn="1"/>
          </p:nvSpPr>
          <p:spPr bwMode="auto">
            <a:xfrm>
              <a:off x="7631113" y="2787651"/>
              <a:ext cx="433388" cy="792163"/>
            </a:xfrm>
            <a:custGeom>
              <a:avLst/>
              <a:gdLst>
                <a:gd name="T0" fmla="*/ 0 w 273"/>
                <a:gd name="T1" fmla="*/ 0 h 499"/>
                <a:gd name="T2" fmla="*/ 82 w 273"/>
                <a:gd name="T3" fmla="*/ 0 h 499"/>
                <a:gd name="T4" fmla="*/ 82 w 273"/>
                <a:gd name="T5" fmla="*/ 427 h 499"/>
                <a:gd name="T6" fmla="*/ 273 w 273"/>
                <a:gd name="T7" fmla="*/ 427 h 499"/>
                <a:gd name="T8" fmla="*/ 273 w 273"/>
                <a:gd name="T9" fmla="*/ 499 h 499"/>
                <a:gd name="T10" fmla="*/ 0 w 273"/>
                <a:gd name="T11" fmla="*/ 499 h 499"/>
                <a:gd name="T12" fmla="*/ 0 w 273"/>
                <a:gd name="T13" fmla="*/ 0 h 499"/>
              </a:gdLst>
              <a:ahLst/>
              <a:cxnLst>
                <a:cxn ang="0">
                  <a:pos x="T0" y="T1"/>
                </a:cxn>
                <a:cxn ang="0">
                  <a:pos x="T2" y="T3"/>
                </a:cxn>
                <a:cxn ang="0">
                  <a:pos x="T4" y="T5"/>
                </a:cxn>
                <a:cxn ang="0">
                  <a:pos x="T6" y="T7"/>
                </a:cxn>
                <a:cxn ang="0">
                  <a:pos x="T8" y="T9"/>
                </a:cxn>
                <a:cxn ang="0">
                  <a:pos x="T10" y="T11"/>
                </a:cxn>
                <a:cxn ang="0">
                  <a:pos x="T12" y="T13"/>
                </a:cxn>
              </a:cxnLst>
              <a:rect l="0" t="0" r="r" b="b"/>
              <a:pathLst>
                <a:path w="273" h="499">
                  <a:moveTo>
                    <a:pt x="0" y="0"/>
                  </a:moveTo>
                  <a:lnTo>
                    <a:pt x="82" y="0"/>
                  </a:lnTo>
                  <a:lnTo>
                    <a:pt x="82" y="427"/>
                  </a:lnTo>
                  <a:lnTo>
                    <a:pt x="273" y="427"/>
                  </a:lnTo>
                  <a:lnTo>
                    <a:pt x="273" y="499"/>
                  </a:lnTo>
                  <a:lnTo>
                    <a:pt x="0" y="49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3" name="Freeform 18">
              <a:extLst>
                <a:ext uri="{FF2B5EF4-FFF2-40B4-BE49-F238E27FC236}">
                  <a16:creationId xmlns:a16="http://schemas.microsoft.com/office/drawing/2014/main" id="{D6209FA1-7F40-0F8C-4F66-B5A3642A1AC3}"/>
                </a:ext>
              </a:extLst>
            </p:cNvPr>
            <p:cNvSpPr>
              <a:spLocks noEditPoints="1"/>
            </p:cNvSpPr>
            <p:nvPr userDrawn="1"/>
          </p:nvSpPr>
          <p:spPr bwMode="auto">
            <a:xfrm>
              <a:off x="3416300" y="4730751"/>
              <a:ext cx="614363" cy="792163"/>
            </a:xfrm>
            <a:custGeom>
              <a:avLst/>
              <a:gdLst>
                <a:gd name="T0" fmla="*/ 74 w 113"/>
                <a:gd name="T1" fmla="*/ 91 h 146"/>
                <a:gd name="T2" fmla="*/ 63 w 113"/>
                <a:gd name="T3" fmla="*/ 48 h 146"/>
                <a:gd name="T4" fmla="*/ 57 w 113"/>
                <a:gd name="T5" fmla="*/ 22 h 146"/>
                <a:gd name="T6" fmla="*/ 56 w 113"/>
                <a:gd name="T7" fmla="*/ 22 h 146"/>
                <a:gd name="T8" fmla="*/ 50 w 113"/>
                <a:gd name="T9" fmla="*/ 48 h 146"/>
                <a:gd name="T10" fmla="*/ 38 w 113"/>
                <a:gd name="T11" fmla="*/ 91 h 146"/>
                <a:gd name="T12" fmla="*/ 74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4" y="91"/>
                  </a:moveTo>
                  <a:cubicBezTo>
                    <a:pt x="63" y="48"/>
                    <a:pt x="63" y="48"/>
                    <a:pt x="63" y="48"/>
                  </a:cubicBezTo>
                  <a:cubicBezTo>
                    <a:pt x="61" y="41"/>
                    <a:pt x="59" y="33"/>
                    <a:pt x="57" y="22"/>
                  </a:cubicBezTo>
                  <a:cubicBezTo>
                    <a:pt x="56" y="22"/>
                    <a:pt x="56" y="22"/>
                    <a:pt x="56" y="22"/>
                  </a:cubicBezTo>
                  <a:cubicBezTo>
                    <a:pt x="54" y="33"/>
                    <a:pt x="52" y="40"/>
                    <a:pt x="50" y="48"/>
                  </a:cubicBezTo>
                  <a:cubicBezTo>
                    <a:pt x="38" y="91"/>
                    <a:pt x="38" y="91"/>
                    <a:pt x="38" y="91"/>
                  </a:cubicBezTo>
                  <a:lnTo>
                    <a:pt x="74"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4" name="Freeform 19">
              <a:extLst>
                <a:ext uri="{FF2B5EF4-FFF2-40B4-BE49-F238E27FC236}">
                  <a16:creationId xmlns:a16="http://schemas.microsoft.com/office/drawing/2014/main" id="{A4CDF550-343F-735D-4BD3-07CD5E3EFACE}"/>
                </a:ext>
              </a:extLst>
            </p:cNvPr>
            <p:cNvSpPr>
              <a:spLocks noEditPoints="1"/>
            </p:cNvSpPr>
            <p:nvPr userDrawn="1"/>
          </p:nvSpPr>
          <p:spPr bwMode="auto">
            <a:xfrm>
              <a:off x="4079875" y="4730751"/>
              <a:ext cx="520700" cy="792163"/>
            </a:xfrm>
            <a:custGeom>
              <a:avLst/>
              <a:gdLst>
                <a:gd name="T0" fmla="*/ 41 w 96"/>
                <a:gd name="T1" fmla="*/ 73 h 146"/>
                <a:gd name="T2" fmla="*/ 64 w 96"/>
                <a:gd name="T3" fmla="*/ 46 h 146"/>
                <a:gd name="T4" fmla="*/ 41 w 96"/>
                <a:gd name="T5" fmla="*/ 20 h 146"/>
                <a:gd name="T6" fmla="*/ 23 w 96"/>
                <a:gd name="T7" fmla="*/ 20 h 146"/>
                <a:gd name="T8" fmla="*/ 23 w 96"/>
                <a:gd name="T9" fmla="*/ 73 h 146"/>
                <a:gd name="T10" fmla="*/ 41 w 96"/>
                <a:gd name="T11" fmla="*/ 73 h 146"/>
                <a:gd name="T12" fmla="*/ 0 w 96"/>
                <a:gd name="T13" fmla="*/ 0 h 146"/>
                <a:gd name="T14" fmla="*/ 43 w 96"/>
                <a:gd name="T15" fmla="*/ 0 h 146"/>
                <a:gd name="T16" fmla="*/ 89 w 96"/>
                <a:gd name="T17" fmla="*/ 45 h 146"/>
                <a:gd name="T18" fmla="*/ 64 w 96"/>
                <a:gd name="T19" fmla="*/ 88 h 146"/>
                <a:gd name="T20" fmla="*/ 64 w 96"/>
                <a:gd name="T21" fmla="*/ 89 h 146"/>
                <a:gd name="T22" fmla="*/ 96 w 96"/>
                <a:gd name="T23" fmla="*/ 143 h 146"/>
                <a:gd name="T24" fmla="*/ 96 w 96"/>
                <a:gd name="T25" fmla="*/ 146 h 146"/>
                <a:gd name="T26" fmla="*/ 71 w 96"/>
                <a:gd name="T27" fmla="*/ 146 h 146"/>
                <a:gd name="T28" fmla="*/ 40 w 96"/>
                <a:gd name="T29" fmla="*/ 93 h 146"/>
                <a:gd name="T30" fmla="*/ 23 w 96"/>
                <a:gd name="T31" fmla="*/ 93 h 146"/>
                <a:gd name="T32" fmla="*/ 23 w 96"/>
                <a:gd name="T33" fmla="*/ 146 h 146"/>
                <a:gd name="T34" fmla="*/ 0 w 96"/>
                <a:gd name="T35" fmla="*/ 146 h 146"/>
                <a:gd name="T36" fmla="*/ 0 w 96"/>
                <a:gd name="T37"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6" h="146">
                  <a:moveTo>
                    <a:pt x="41" y="73"/>
                  </a:moveTo>
                  <a:cubicBezTo>
                    <a:pt x="58" y="73"/>
                    <a:pt x="64" y="62"/>
                    <a:pt x="64" y="46"/>
                  </a:cubicBezTo>
                  <a:cubicBezTo>
                    <a:pt x="64" y="32"/>
                    <a:pt x="58" y="20"/>
                    <a:pt x="41" y="20"/>
                  </a:cubicBezTo>
                  <a:cubicBezTo>
                    <a:pt x="23" y="20"/>
                    <a:pt x="23" y="20"/>
                    <a:pt x="23" y="20"/>
                  </a:cubicBezTo>
                  <a:cubicBezTo>
                    <a:pt x="23" y="73"/>
                    <a:pt x="23" y="73"/>
                    <a:pt x="23" y="73"/>
                  </a:cubicBezTo>
                  <a:lnTo>
                    <a:pt x="41" y="73"/>
                  </a:lnTo>
                  <a:close/>
                  <a:moveTo>
                    <a:pt x="0" y="0"/>
                  </a:moveTo>
                  <a:cubicBezTo>
                    <a:pt x="43" y="0"/>
                    <a:pt x="43" y="0"/>
                    <a:pt x="43" y="0"/>
                  </a:cubicBezTo>
                  <a:cubicBezTo>
                    <a:pt x="74" y="0"/>
                    <a:pt x="89" y="17"/>
                    <a:pt x="89" y="45"/>
                  </a:cubicBezTo>
                  <a:cubicBezTo>
                    <a:pt x="89" y="66"/>
                    <a:pt x="79" y="83"/>
                    <a:pt x="64" y="88"/>
                  </a:cubicBezTo>
                  <a:cubicBezTo>
                    <a:pt x="64" y="89"/>
                    <a:pt x="64" y="89"/>
                    <a:pt x="64" y="89"/>
                  </a:cubicBezTo>
                  <a:cubicBezTo>
                    <a:pt x="71" y="97"/>
                    <a:pt x="91" y="140"/>
                    <a:pt x="96" y="143"/>
                  </a:cubicBezTo>
                  <a:cubicBezTo>
                    <a:pt x="96" y="146"/>
                    <a:pt x="96" y="146"/>
                    <a:pt x="96" y="146"/>
                  </a:cubicBezTo>
                  <a:cubicBezTo>
                    <a:pt x="71" y="146"/>
                    <a:pt x="71" y="146"/>
                    <a:pt x="71" y="146"/>
                  </a:cubicBezTo>
                  <a:cubicBezTo>
                    <a:pt x="64" y="142"/>
                    <a:pt x="46" y="97"/>
                    <a:pt x="40" y="93"/>
                  </a:cubicBezTo>
                  <a:cubicBezTo>
                    <a:pt x="23" y="93"/>
                    <a:pt x="23" y="93"/>
                    <a:pt x="23" y="93"/>
                  </a:cubicBezTo>
                  <a:cubicBezTo>
                    <a:pt x="23" y="146"/>
                    <a:pt x="23" y="146"/>
                    <a:pt x="23" y="146"/>
                  </a:cubicBezTo>
                  <a:cubicBezTo>
                    <a:pt x="0" y="146"/>
                    <a:pt x="0" y="146"/>
                    <a:pt x="0" y="146"/>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5" name="Freeform 20">
              <a:extLst>
                <a:ext uri="{FF2B5EF4-FFF2-40B4-BE49-F238E27FC236}">
                  <a16:creationId xmlns:a16="http://schemas.microsoft.com/office/drawing/2014/main" id="{562334CE-E8F5-2EF9-EA7E-DB45D564D790}"/>
                </a:ext>
              </a:extLst>
            </p:cNvPr>
            <p:cNvSpPr>
              <a:spLocks/>
            </p:cNvSpPr>
            <p:nvPr userDrawn="1"/>
          </p:nvSpPr>
          <p:spPr bwMode="auto">
            <a:xfrm>
              <a:off x="4643438" y="4719638"/>
              <a:ext cx="592138" cy="814388"/>
            </a:xfrm>
            <a:custGeom>
              <a:avLst/>
              <a:gdLst>
                <a:gd name="T0" fmla="*/ 25 w 109"/>
                <a:gd name="T1" fmla="*/ 75 h 150"/>
                <a:gd name="T2" fmla="*/ 58 w 109"/>
                <a:gd name="T3" fmla="*/ 129 h 150"/>
                <a:gd name="T4" fmla="*/ 85 w 109"/>
                <a:gd name="T5" fmla="*/ 94 h 150"/>
                <a:gd name="T6" fmla="*/ 108 w 109"/>
                <a:gd name="T7" fmla="*/ 95 h 150"/>
                <a:gd name="T8" fmla="*/ 109 w 109"/>
                <a:gd name="T9" fmla="*/ 99 h 150"/>
                <a:gd name="T10" fmla="*/ 58 w 109"/>
                <a:gd name="T11" fmla="*/ 150 h 150"/>
                <a:gd name="T12" fmla="*/ 0 w 109"/>
                <a:gd name="T13" fmla="*/ 75 h 150"/>
                <a:gd name="T14" fmla="*/ 58 w 109"/>
                <a:gd name="T15" fmla="*/ 0 h 150"/>
                <a:gd name="T16" fmla="*/ 109 w 109"/>
                <a:gd name="T17" fmla="*/ 49 h 150"/>
                <a:gd name="T18" fmla="*/ 109 w 109"/>
                <a:gd name="T19" fmla="*/ 55 h 150"/>
                <a:gd name="T20" fmla="*/ 85 w 109"/>
                <a:gd name="T21" fmla="*/ 56 h 150"/>
                <a:gd name="T22" fmla="*/ 58 w 109"/>
                <a:gd name="T23" fmla="*/ 21 h 150"/>
                <a:gd name="T24" fmla="*/ 25 w 109"/>
                <a:gd name="T2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150">
                  <a:moveTo>
                    <a:pt x="25" y="75"/>
                  </a:moveTo>
                  <a:cubicBezTo>
                    <a:pt x="25" y="111"/>
                    <a:pt x="38" y="129"/>
                    <a:pt x="58" y="129"/>
                  </a:cubicBezTo>
                  <a:cubicBezTo>
                    <a:pt x="77" y="129"/>
                    <a:pt x="85" y="116"/>
                    <a:pt x="85" y="94"/>
                  </a:cubicBezTo>
                  <a:cubicBezTo>
                    <a:pt x="108" y="95"/>
                    <a:pt x="108" y="95"/>
                    <a:pt x="108" y="95"/>
                  </a:cubicBezTo>
                  <a:cubicBezTo>
                    <a:pt x="109" y="96"/>
                    <a:pt x="109" y="98"/>
                    <a:pt x="109" y="99"/>
                  </a:cubicBezTo>
                  <a:cubicBezTo>
                    <a:pt x="109" y="129"/>
                    <a:pt x="94" y="150"/>
                    <a:pt x="58" y="150"/>
                  </a:cubicBezTo>
                  <a:cubicBezTo>
                    <a:pt x="23" y="150"/>
                    <a:pt x="0" y="124"/>
                    <a:pt x="0" y="75"/>
                  </a:cubicBezTo>
                  <a:cubicBezTo>
                    <a:pt x="0" y="27"/>
                    <a:pt x="23" y="0"/>
                    <a:pt x="58" y="0"/>
                  </a:cubicBezTo>
                  <a:cubicBezTo>
                    <a:pt x="102" y="0"/>
                    <a:pt x="109" y="32"/>
                    <a:pt x="109" y="49"/>
                  </a:cubicBezTo>
                  <a:cubicBezTo>
                    <a:pt x="109" y="51"/>
                    <a:pt x="109" y="54"/>
                    <a:pt x="109" y="55"/>
                  </a:cubicBezTo>
                  <a:cubicBezTo>
                    <a:pt x="85" y="56"/>
                    <a:pt x="85" y="56"/>
                    <a:pt x="85" y="56"/>
                  </a:cubicBezTo>
                  <a:cubicBezTo>
                    <a:pt x="85" y="34"/>
                    <a:pt x="77" y="21"/>
                    <a:pt x="58" y="21"/>
                  </a:cubicBezTo>
                  <a:cubicBezTo>
                    <a:pt x="38" y="21"/>
                    <a:pt x="25" y="40"/>
                    <a:pt x="25" y="75"/>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6" name="Freeform 21">
              <a:extLst>
                <a:ext uri="{FF2B5EF4-FFF2-40B4-BE49-F238E27FC236}">
                  <a16:creationId xmlns:a16="http://schemas.microsoft.com/office/drawing/2014/main" id="{7C3CD0E1-B45F-4539-F663-5BFA2E9F0AC7}"/>
                </a:ext>
              </a:extLst>
            </p:cNvPr>
            <p:cNvSpPr>
              <a:spLocks/>
            </p:cNvSpPr>
            <p:nvPr userDrawn="1"/>
          </p:nvSpPr>
          <p:spPr bwMode="auto">
            <a:xfrm>
              <a:off x="5338763" y="4730751"/>
              <a:ext cx="565150" cy="792163"/>
            </a:xfrm>
            <a:custGeom>
              <a:avLst/>
              <a:gdLst>
                <a:gd name="T0" fmla="*/ 0 w 356"/>
                <a:gd name="T1" fmla="*/ 0 h 499"/>
                <a:gd name="T2" fmla="*/ 82 w 356"/>
                <a:gd name="T3" fmla="*/ 0 h 499"/>
                <a:gd name="T4" fmla="*/ 82 w 356"/>
                <a:gd name="T5" fmla="*/ 212 h 499"/>
                <a:gd name="T6" fmla="*/ 277 w 356"/>
                <a:gd name="T7" fmla="*/ 212 h 499"/>
                <a:gd name="T8" fmla="*/ 277 w 356"/>
                <a:gd name="T9" fmla="*/ 0 h 499"/>
                <a:gd name="T10" fmla="*/ 356 w 356"/>
                <a:gd name="T11" fmla="*/ 0 h 499"/>
                <a:gd name="T12" fmla="*/ 356 w 356"/>
                <a:gd name="T13" fmla="*/ 499 h 499"/>
                <a:gd name="T14" fmla="*/ 277 w 356"/>
                <a:gd name="T15" fmla="*/ 499 h 499"/>
                <a:gd name="T16" fmla="*/ 277 w 356"/>
                <a:gd name="T17" fmla="*/ 284 h 499"/>
                <a:gd name="T18" fmla="*/ 82 w 356"/>
                <a:gd name="T19" fmla="*/ 284 h 499"/>
                <a:gd name="T20" fmla="*/ 82 w 356"/>
                <a:gd name="T21" fmla="*/ 499 h 499"/>
                <a:gd name="T22" fmla="*/ 0 w 356"/>
                <a:gd name="T23" fmla="*/ 499 h 499"/>
                <a:gd name="T24" fmla="*/ 0 w 356"/>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6" h="499">
                  <a:moveTo>
                    <a:pt x="0" y="0"/>
                  </a:moveTo>
                  <a:lnTo>
                    <a:pt x="82" y="0"/>
                  </a:lnTo>
                  <a:lnTo>
                    <a:pt x="82" y="212"/>
                  </a:lnTo>
                  <a:lnTo>
                    <a:pt x="277" y="212"/>
                  </a:lnTo>
                  <a:lnTo>
                    <a:pt x="277" y="0"/>
                  </a:lnTo>
                  <a:lnTo>
                    <a:pt x="356" y="0"/>
                  </a:lnTo>
                  <a:lnTo>
                    <a:pt x="356" y="499"/>
                  </a:lnTo>
                  <a:lnTo>
                    <a:pt x="277" y="499"/>
                  </a:lnTo>
                  <a:lnTo>
                    <a:pt x="277" y="284"/>
                  </a:lnTo>
                  <a:lnTo>
                    <a:pt x="82" y="284"/>
                  </a:lnTo>
                  <a:lnTo>
                    <a:pt x="82" y="499"/>
                  </a:lnTo>
                  <a:lnTo>
                    <a:pt x="0" y="49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7" name="Rectangle 22">
              <a:extLst>
                <a:ext uri="{FF2B5EF4-FFF2-40B4-BE49-F238E27FC236}">
                  <a16:creationId xmlns:a16="http://schemas.microsoft.com/office/drawing/2014/main" id="{28841D95-B838-DAAD-D890-A4292C96FD70}"/>
                </a:ext>
              </a:extLst>
            </p:cNvPr>
            <p:cNvSpPr>
              <a:spLocks noChangeArrowheads="1"/>
            </p:cNvSpPr>
            <p:nvPr userDrawn="1"/>
          </p:nvSpPr>
          <p:spPr bwMode="auto">
            <a:xfrm>
              <a:off x="6072188" y="4730751"/>
              <a:ext cx="130175" cy="792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8" name="Freeform 23">
              <a:extLst>
                <a:ext uri="{FF2B5EF4-FFF2-40B4-BE49-F238E27FC236}">
                  <a16:creationId xmlns:a16="http://schemas.microsoft.com/office/drawing/2014/main" id="{B8771829-5C32-9034-E57A-C54C07936B0D}"/>
                </a:ext>
              </a:extLst>
            </p:cNvPr>
            <p:cNvSpPr>
              <a:spLocks/>
            </p:cNvSpPr>
            <p:nvPr userDrawn="1"/>
          </p:nvSpPr>
          <p:spPr bwMode="auto">
            <a:xfrm>
              <a:off x="6305550" y="4730751"/>
              <a:ext cx="603250" cy="792163"/>
            </a:xfrm>
            <a:custGeom>
              <a:avLst/>
              <a:gdLst>
                <a:gd name="T0" fmla="*/ 0 w 111"/>
                <a:gd name="T1" fmla="*/ 0 h 146"/>
                <a:gd name="T2" fmla="*/ 25 w 111"/>
                <a:gd name="T3" fmla="*/ 0 h 146"/>
                <a:gd name="T4" fmla="*/ 47 w 111"/>
                <a:gd name="T5" fmla="*/ 84 h 146"/>
                <a:gd name="T6" fmla="*/ 55 w 111"/>
                <a:gd name="T7" fmla="*/ 122 h 146"/>
                <a:gd name="T8" fmla="*/ 56 w 111"/>
                <a:gd name="T9" fmla="*/ 122 h 146"/>
                <a:gd name="T10" fmla="*/ 64 w 111"/>
                <a:gd name="T11" fmla="*/ 84 h 146"/>
                <a:gd name="T12" fmla="*/ 86 w 111"/>
                <a:gd name="T13" fmla="*/ 0 h 146"/>
                <a:gd name="T14" fmla="*/ 111 w 111"/>
                <a:gd name="T15" fmla="*/ 0 h 146"/>
                <a:gd name="T16" fmla="*/ 69 w 111"/>
                <a:gd name="T17" fmla="*/ 146 h 146"/>
                <a:gd name="T18" fmla="*/ 42 w 111"/>
                <a:gd name="T19" fmla="*/ 146 h 146"/>
                <a:gd name="T20" fmla="*/ 0 w 111"/>
                <a:gd name="T2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 h="146">
                  <a:moveTo>
                    <a:pt x="0" y="0"/>
                  </a:moveTo>
                  <a:cubicBezTo>
                    <a:pt x="25" y="0"/>
                    <a:pt x="25" y="0"/>
                    <a:pt x="25" y="0"/>
                  </a:cubicBezTo>
                  <a:cubicBezTo>
                    <a:pt x="47" y="84"/>
                    <a:pt x="47" y="84"/>
                    <a:pt x="47" y="84"/>
                  </a:cubicBezTo>
                  <a:cubicBezTo>
                    <a:pt x="51" y="97"/>
                    <a:pt x="52" y="109"/>
                    <a:pt x="55" y="122"/>
                  </a:cubicBezTo>
                  <a:cubicBezTo>
                    <a:pt x="56" y="122"/>
                    <a:pt x="56" y="122"/>
                    <a:pt x="56" y="122"/>
                  </a:cubicBezTo>
                  <a:cubicBezTo>
                    <a:pt x="59" y="109"/>
                    <a:pt x="61" y="97"/>
                    <a:pt x="64" y="84"/>
                  </a:cubicBezTo>
                  <a:cubicBezTo>
                    <a:pt x="86" y="0"/>
                    <a:pt x="86" y="0"/>
                    <a:pt x="86" y="0"/>
                  </a:cubicBezTo>
                  <a:cubicBezTo>
                    <a:pt x="111" y="0"/>
                    <a:pt x="111" y="0"/>
                    <a:pt x="111" y="0"/>
                  </a:cubicBezTo>
                  <a:cubicBezTo>
                    <a:pt x="69" y="146"/>
                    <a:pt x="69" y="146"/>
                    <a:pt x="69" y="146"/>
                  </a:cubicBezTo>
                  <a:cubicBezTo>
                    <a:pt x="42" y="146"/>
                    <a:pt x="42" y="146"/>
                    <a:pt x="42" y="146"/>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9" name="Freeform 24">
              <a:extLst>
                <a:ext uri="{FF2B5EF4-FFF2-40B4-BE49-F238E27FC236}">
                  <a16:creationId xmlns:a16="http://schemas.microsoft.com/office/drawing/2014/main" id="{B100799E-E80A-A868-5436-C95E167C74FD}"/>
                </a:ext>
              </a:extLst>
            </p:cNvPr>
            <p:cNvSpPr>
              <a:spLocks/>
            </p:cNvSpPr>
            <p:nvPr userDrawn="1"/>
          </p:nvSpPr>
          <p:spPr bwMode="auto">
            <a:xfrm>
              <a:off x="6996113" y="4730751"/>
              <a:ext cx="450850" cy="792163"/>
            </a:xfrm>
            <a:custGeom>
              <a:avLst/>
              <a:gdLst>
                <a:gd name="T0" fmla="*/ 0 w 284"/>
                <a:gd name="T1" fmla="*/ 0 h 499"/>
                <a:gd name="T2" fmla="*/ 284 w 284"/>
                <a:gd name="T3" fmla="*/ 0 h 499"/>
                <a:gd name="T4" fmla="*/ 284 w 284"/>
                <a:gd name="T5" fmla="*/ 72 h 499"/>
                <a:gd name="T6" fmla="*/ 78 w 284"/>
                <a:gd name="T7" fmla="*/ 72 h 499"/>
                <a:gd name="T8" fmla="*/ 78 w 284"/>
                <a:gd name="T9" fmla="*/ 212 h 499"/>
                <a:gd name="T10" fmla="*/ 253 w 284"/>
                <a:gd name="T11" fmla="*/ 212 h 499"/>
                <a:gd name="T12" fmla="*/ 253 w 284"/>
                <a:gd name="T13" fmla="*/ 281 h 499"/>
                <a:gd name="T14" fmla="*/ 78 w 284"/>
                <a:gd name="T15" fmla="*/ 281 h 499"/>
                <a:gd name="T16" fmla="*/ 78 w 284"/>
                <a:gd name="T17" fmla="*/ 428 h 499"/>
                <a:gd name="T18" fmla="*/ 284 w 284"/>
                <a:gd name="T19" fmla="*/ 428 h 499"/>
                <a:gd name="T20" fmla="*/ 284 w 284"/>
                <a:gd name="T21" fmla="*/ 499 h 499"/>
                <a:gd name="T22" fmla="*/ 0 w 284"/>
                <a:gd name="T23" fmla="*/ 499 h 499"/>
                <a:gd name="T24" fmla="*/ 0 w 284"/>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4" h="499">
                  <a:moveTo>
                    <a:pt x="0" y="0"/>
                  </a:moveTo>
                  <a:lnTo>
                    <a:pt x="284" y="0"/>
                  </a:lnTo>
                  <a:lnTo>
                    <a:pt x="284" y="72"/>
                  </a:lnTo>
                  <a:lnTo>
                    <a:pt x="78" y="72"/>
                  </a:lnTo>
                  <a:lnTo>
                    <a:pt x="78" y="212"/>
                  </a:lnTo>
                  <a:lnTo>
                    <a:pt x="253" y="212"/>
                  </a:lnTo>
                  <a:lnTo>
                    <a:pt x="253" y="281"/>
                  </a:lnTo>
                  <a:lnTo>
                    <a:pt x="78" y="281"/>
                  </a:lnTo>
                  <a:lnTo>
                    <a:pt x="78" y="428"/>
                  </a:lnTo>
                  <a:lnTo>
                    <a:pt x="284" y="428"/>
                  </a:lnTo>
                  <a:lnTo>
                    <a:pt x="284" y="499"/>
                  </a:lnTo>
                  <a:lnTo>
                    <a:pt x="0" y="49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53" name="Freeform 25">
              <a:extLst>
                <a:ext uri="{FF2B5EF4-FFF2-40B4-BE49-F238E27FC236}">
                  <a16:creationId xmlns:a16="http://schemas.microsoft.com/office/drawing/2014/main" id="{E8A89A4D-6E93-3FD0-51D2-CD53099FD693}"/>
                </a:ext>
              </a:extLst>
            </p:cNvPr>
            <p:cNvSpPr>
              <a:spLocks/>
            </p:cNvSpPr>
            <p:nvPr userDrawn="1"/>
          </p:nvSpPr>
          <p:spPr bwMode="auto">
            <a:xfrm>
              <a:off x="7516813" y="4719638"/>
              <a:ext cx="511175" cy="814388"/>
            </a:xfrm>
            <a:custGeom>
              <a:avLst/>
              <a:gdLst>
                <a:gd name="T0" fmla="*/ 24 w 94"/>
                <a:gd name="T1" fmla="*/ 99 h 150"/>
                <a:gd name="T2" fmla="*/ 24 w 94"/>
                <a:gd name="T3" fmla="*/ 104 h 150"/>
                <a:gd name="T4" fmla="*/ 47 w 94"/>
                <a:gd name="T5" fmla="*/ 129 h 150"/>
                <a:gd name="T6" fmla="*/ 69 w 94"/>
                <a:gd name="T7" fmla="*/ 110 h 150"/>
                <a:gd name="T8" fmla="*/ 54 w 94"/>
                <a:gd name="T9" fmla="*/ 89 h 150"/>
                <a:gd name="T10" fmla="*/ 31 w 94"/>
                <a:gd name="T11" fmla="*/ 80 h 150"/>
                <a:gd name="T12" fmla="*/ 2 w 94"/>
                <a:gd name="T13" fmla="*/ 41 h 150"/>
                <a:gd name="T14" fmla="*/ 47 w 94"/>
                <a:gd name="T15" fmla="*/ 0 h 150"/>
                <a:gd name="T16" fmla="*/ 91 w 94"/>
                <a:gd name="T17" fmla="*/ 40 h 150"/>
                <a:gd name="T18" fmla="*/ 90 w 94"/>
                <a:gd name="T19" fmla="*/ 47 h 150"/>
                <a:gd name="T20" fmla="*/ 67 w 94"/>
                <a:gd name="T21" fmla="*/ 48 h 150"/>
                <a:gd name="T22" fmla="*/ 67 w 94"/>
                <a:gd name="T23" fmla="*/ 43 h 150"/>
                <a:gd name="T24" fmla="*/ 47 w 94"/>
                <a:gd name="T25" fmla="*/ 21 h 150"/>
                <a:gd name="T26" fmla="*/ 26 w 94"/>
                <a:gd name="T27" fmla="*/ 40 h 150"/>
                <a:gd name="T28" fmla="*/ 41 w 94"/>
                <a:gd name="T29" fmla="*/ 60 h 150"/>
                <a:gd name="T30" fmla="*/ 65 w 94"/>
                <a:gd name="T31" fmla="*/ 69 h 150"/>
                <a:gd name="T32" fmla="*/ 94 w 94"/>
                <a:gd name="T33" fmla="*/ 108 h 150"/>
                <a:gd name="T34" fmla="*/ 46 w 94"/>
                <a:gd name="T35" fmla="*/ 150 h 150"/>
                <a:gd name="T36" fmla="*/ 0 w 94"/>
                <a:gd name="T37" fmla="*/ 106 h 150"/>
                <a:gd name="T38" fmla="*/ 1 w 94"/>
                <a:gd name="T39" fmla="*/ 99 h 150"/>
                <a:gd name="T40" fmla="*/ 24 w 94"/>
                <a:gd name="T41" fmla="*/ 99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50">
                  <a:moveTo>
                    <a:pt x="24" y="99"/>
                  </a:moveTo>
                  <a:cubicBezTo>
                    <a:pt x="24" y="100"/>
                    <a:pt x="24" y="102"/>
                    <a:pt x="24" y="104"/>
                  </a:cubicBezTo>
                  <a:cubicBezTo>
                    <a:pt x="24" y="117"/>
                    <a:pt x="29" y="129"/>
                    <a:pt x="47" y="129"/>
                  </a:cubicBezTo>
                  <a:cubicBezTo>
                    <a:pt x="62" y="129"/>
                    <a:pt x="69" y="121"/>
                    <a:pt x="69" y="110"/>
                  </a:cubicBezTo>
                  <a:cubicBezTo>
                    <a:pt x="69" y="99"/>
                    <a:pt x="65" y="93"/>
                    <a:pt x="54" y="89"/>
                  </a:cubicBezTo>
                  <a:cubicBezTo>
                    <a:pt x="31" y="80"/>
                    <a:pt x="31" y="80"/>
                    <a:pt x="31" y="80"/>
                  </a:cubicBezTo>
                  <a:cubicBezTo>
                    <a:pt x="14" y="74"/>
                    <a:pt x="2" y="64"/>
                    <a:pt x="2" y="41"/>
                  </a:cubicBezTo>
                  <a:cubicBezTo>
                    <a:pt x="2" y="17"/>
                    <a:pt x="18" y="0"/>
                    <a:pt x="47" y="0"/>
                  </a:cubicBezTo>
                  <a:cubicBezTo>
                    <a:pt x="84" y="0"/>
                    <a:pt x="91" y="25"/>
                    <a:pt x="91" y="40"/>
                  </a:cubicBezTo>
                  <a:cubicBezTo>
                    <a:pt x="91" y="42"/>
                    <a:pt x="91" y="45"/>
                    <a:pt x="90" y="47"/>
                  </a:cubicBezTo>
                  <a:cubicBezTo>
                    <a:pt x="67" y="48"/>
                    <a:pt x="67" y="48"/>
                    <a:pt x="67" y="48"/>
                  </a:cubicBezTo>
                  <a:cubicBezTo>
                    <a:pt x="67" y="46"/>
                    <a:pt x="67" y="44"/>
                    <a:pt x="67" y="43"/>
                  </a:cubicBezTo>
                  <a:cubicBezTo>
                    <a:pt x="67" y="31"/>
                    <a:pt x="63" y="21"/>
                    <a:pt x="47" y="21"/>
                  </a:cubicBezTo>
                  <a:cubicBezTo>
                    <a:pt x="32" y="21"/>
                    <a:pt x="26" y="29"/>
                    <a:pt x="26" y="40"/>
                  </a:cubicBezTo>
                  <a:cubicBezTo>
                    <a:pt x="26" y="52"/>
                    <a:pt x="32" y="57"/>
                    <a:pt x="41" y="60"/>
                  </a:cubicBezTo>
                  <a:cubicBezTo>
                    <a:pt x="65" y="69"/>
                    <a:pt x="65" y="69"/>
                    <a:pt x="65" y="69"/>
                  </a:cubicBezTo>
                  <a:cubicBezTo>
                    <a:pt x="83" y="76"/>
                    <a:pt x="94" y="87"/>
                    <a:pt x="94" y="108"/>
                  </a:cubicBezTo>
                  <a:cubicBezTo>
                    <a:pt x="94" y="133"/>
                    <a:pt x="78" y="150"/>
                    <a:pt x="46" y="150"/>
                  </a:cubicBezTo>
                  <a:cubicBezTo>
                    <a:pt x="6" y="150"/>
                    <a:pt x="0" y="123"/>
                    <a:pt x="0" y="106"/>
                  </a:cubicBezTo>
                  <a:cubicBezTo>
                    <a:pt x="0" y="104"/>
                    <a:pt x="0" y="102"/>
                    <a:pt x="1" y="99"/>
                  </a:cubicBezTo>
                  <a:lnTo>
                    <a:pt x="24" y="9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54" name="Line 26">
              <a:extLst>
                <a:ext uri="{FF2B5EF4-FFF2-40B4-BE49-F238E27FC236}">
                  <a16:creationId xmlns:a16="http://schemas.microsoft.com/office/drawing/2014/main" id="{ECB6FD65-BDA5-1FDA-20A5-F3CF86A88F52}"/>
                </a:ext>
              </a:extLst>
            </p:cNvPr>
            <p:cNvSpPr>
              <a:spLocks noChangeShapeType="1"/>
            </p:cNvSpPr>
            <p:nvPr userDrawn="1"/>
          </p:nvSpPr>
          <p:spPr bwMode="auto">
            <a:xfrm>
              <a:off x="2862263" y="2233613"/>
              <a:ext cx="5919787"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r>
                <a:rPr lang="en-GB"/>
                <a:t> </a:t>
              </a:r>
              <a:endParaRPr lang="ar-SA"/>
            </a:p>
          </p:txBody>
        </p:sp>
        <p:sp>
          <p:nvSpPr>
            <p:cNvPr id="55" name="Line 27">
              <a:extLst>
                <a:ext uri="{FF2B5EF4-FFF2-40B4-BE49-F238E27FC236}">
                  <a16:creationId xmlns:a16="http://schemas.microsoft.com/office/drawing/2014/main" id="{E1EA3153-9349-B100-DB6E-B1FADC356C04}"/>
                </a:ext>
              </a:extLst>
            </p:cNvPr>
            <p:cNvSpPr>
              <a:spLocks noChangeShapeType="1"/>
            </p:cNvSpPr>
            <p:nvPr userDrawn="1"/>
          </p:nvSpPr>
          <p:spPr bwMode="auto">
            <a:xfrm>
              <a:off x="5784850" y="180976"/>
              <a:ext cx="0" cy="205263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ar-SA"/>
            </a:p>
          </p:txBody>
        </p:sp>
        <p:sp>
          <p:nvSpPr>
            <p:cNvPr id="57" name="Line 29">
              <a:extLst>
                <a:ext uri="{FF2B5EF4-FFF2-40B4-BE49-F238E27FC236}">
                  <a16:creationId xmlns:a16="http://schemas.microsoft.com/office/drawing/2014/main" id="{0C224180-ADEA-BD85-7011-388A3920DB10}"/>
                </a:ext>
              </a:extLst>
            </p:cNvPr>
            <p:cNvSpPr>
              <a:spLocks noChangeShapeType="1"/>
            </p:cNvSpPr>
            <p:nvPr userDrawn="1"/>
          </p:nvSpPr>
          <p:spPr bwMode="auto">
            <a:xfrm>
              <a:off x="2857500" y="4176713"/>
              <a:ext cx="5924550"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ar-SA"/>
            </a:p>
          </p:txBody>
        </p:sp>
      </p:grpSp>
      <p:sp>
        <p:nvSpPr>
          <p:cNvPr id="61" name="Picture Placeholder 60">
            <a:extLst>
              <a:ext uri="{FF2B5EF4-FFF2-40B4-BE49-F238E27FC236}">
                <a16:creationId xmlns:a16="http://schemas.microsoft.com/office/drawing/2014/main" id="{BB9D3A98-8646-8C9F-E446-5125661EB843}"/>
              </a:ext>
            </a:extLst>
          </p:cNvPr>
          <p:cNvSpPr>
            <a:spLocks noGrp="1"/>
          </p:cNvSpPr>
          <p:nvPr>
            <p:ph type="pic" sz="quarter" idx="10" hasCustomPrompt="1"/>
          </p:nvPr>
        </p:nvSpPr>
        <p:spPr>
          <a:xfrm>
            <a:off x="4826078" y="295534"/>
            <a:ext cx="7071387" cy="4059238"/>
          </a:xfrm>
          <a:custGeom>
            <a:avLst/>
            <a:gdLst>
              <a:gd name="connsiteX0" fmla="*/ 0 w 7077341"/>
              <a:gd name="connsiteY0" fmla="*/ 0 h 4081859"/>
              <a:gd name="connsiteX1" fmla="*/ 7077341 w 7077341"/>
              <a:gd name="connsiteY1" fmla="*/ 0 h 4081859"/>
              <a:gd name="connsiteX2" fmla="*/ 7077341 w 7077341"/>
              <a:gd name="connsiteY2" fmla="*/ 4081859 h 4081859"/>
              <a:gd name="connsiteX3" fmla="*/ 6229623 w 7077341"/>
              <a:gd name="connsiteY3" fmla="*/ 4081859 h 4081859"/>
              <a:gd name="connsiteX4" fmla="*/ 6229623 w 7077341"/>
              <a:gd name="connsiteY4" fmla="*/ 3638911 h 4081859"/>
              <a:gd name="connsiteX5" fmla="*/ 4811985 w 7077341"/>
              <a:gd name="connsiteY5" fmla="*/ 3638911 h 4081859"/>
              <a:gd name="connsiteX6" fmla="*/ 4811985 w 7077341"/>
              <a:gd name="connsiteY6" fmla="*/ 1707754 h 4081859"/>
              <a:gd name="connsiteX7" fmla="*/ 0 w 7077341"/>
              <a:gd name="connsiteY7" fmla="*/ 1707754 h 4081859"/>
              <a:gd name="connsiteX0" fmla="*/ 0 w 7077341"/>
              <a:gd name="connsiteY0" fmla="*/ 0 h 4081859"/>
              <a:gd name="connsiteX1" fmla="*/ 7077341 w 7077341"/>
              <a:gd name="connsiteY1" fmla="*/ 0 h 4081859"/>
              <a:gd name="connsiteX2" fmla="*/ 7077341 w 7077341"/>
              <a:gd name="connsiteY2" fmla="*/ 4081859 h 4081859"/>
              <a:gd name="connsiteX3" fmla="*/ 6229623 w 7077341"/>
              <a:gd name="connsiteY3" fmla="*/ 4081859 h 4081859"/>
              <a:gd name="connsiteX4" fmla="*/ 6229623 w 7077341"/>
              <a:gd name="connsiteY4" fmla="*/ 3638911 h 4081859"/>
              <a:gd name="connsiteX5" fmla="*/ 4879850 w 7077341"/>
              <a:gd name="connsiteY5" fmla="*/ 3635339 h 4081859"/>
              <a:gd name="connsiteX6" fmla="*/ 4811985 w 7077341"/>
              <a:gd name="connsiteY6" fmla="*/ 1707754 h 4081859"/>
              <a:gd name="connsiteX7" fmla="*/ 0 w 7077341"/>
              <a:gd name="connsiteY7" fmla="*/ 1707754 h 4081859"/>
              <a:gd name="connsiteX8" fmla="*/ 0 w 7077341"/>
              <a:gd name="connsiteY8" fmla="*/ 0 h 4081859"/>
              <a:gd name="connsiteX0" fmla="*/ 0 w 7077341"/>
              <a:gd name="connsiteY0" fmla="*/ 0 h 4081859"/>
              <a:gd name="connsiteX1" fmla="*/ 7077341 w 7077341"/>
              <a:gd name="connsiteY1" fmla="*/ 0 h 4081859"/>
              <a:gd name="connsiteX2" fmla="*/ 7077341 w 7077341"/>
              <a:gd name="connsiteY2" fmla="*/ 4081859 h 4081859"/>
              <a:gd name="connsiteX3" fmla="*/ 6229623 w 7077341"/>
              <a:gd name="connsiteY3" fmla="*/ 4081859 h 4081859"/>
              <a:gd name="connsiteX4" fmla="*/ 6229623 w 7077341"/>
              <a:gd name="connsiteY4" fmla="*/ 3638911 h 4081859"/>
              <a:gd name="connsiteX5" fmla="*/ 4832225 w 7077341"/>
              <a:gd name="connsiteY5" fmla="*/ 3641292 h 4081859"/>
              <a:gd name="connsiteX6" fmla="*/ 4811985 w 7077341"/>
              <a:gd name="connsiteY6" fmla="*/ 1707754 h 4081859"/>
              <a:gd name="connsiteX7" fmla="*/ 0 w 7077341"/>
              <a:gd name="connsiteY7" fmla="*/ 1707754 h 4081859"/>
              <a:gd name="connsiteX8" fmla="*/ 0 w 7077341"/>
              <a:gd name="connsiteY8" fmla="*/ 0 h 4081859"/>
              <a:gd name="connsiteX0" fmla="*/ 0 w 7077341"/>
              <a:gd name="connsiteY0" fmla="*/ 0 h 4081859"/>
              <a:gd name="connsiteX1" fmla="*/ 7077341 w 7077341"/>
              <a:gd name="connsiteY1" fmla="*/ 0 h 4081859"/>
              <a:gd name="connsiteX2" fmla="*/ 7077341 w 7077341"/>
              <a:gd name="connsiteY2" fmla="*/ 4081859 h 4081859"/>
              <a:gd name="connsiteX3" fmla="*/ 6229623 w 7077341"/>
              <a:gd name="connsiteY3" fmla="*/ 4081859 h 4081859"/>
              <a:gd name="connsiteX4" fmla="*/ 6229623 w 7077341"/>
              <a:gd name="connsiteY4" fmla="*/ 3638911 h 4081859"/>
              <a:gd name="connsiteX5" fmla="*/ 4832225 w 7077341"/>
              <a:gd name="connsiteY5" fmla="*/ 3641292 h 4081859"/>
              <a:gd name="connsiteX6" fmla="*/ 4866754 w 7077341"/>
              <a:gd name="connsiteY6" fmla="*/ 1661320 h 4081859"/>
              <a:gd name="connsiteX7" fmla="*/ 0 w 7077341"/>
              <a:gd name="connsiteY7" fmla="*/ 1707754 h 4081859"/>
              <a:gd name="connsiteX8" fmla="*/ 0 w 7077341"/>
              <a:gd name="connsiteY8" fmla="*/ 0 h 4081859"/>
              <a:gd name="connsiteX0" fmla="*/ 0 w 7077341"/>
              <a:gd name="connsiteY0" fmla="*/ 0 h 4081859"/>
              <a:gd name="connsiteX1" fmla="*/ 7077341 w 7077341"/>
              <a:gd name="connsiteY1" fmla="*/ 0 h 4081859"/>
              <a:gd name="connsiteX2" fmla="*/ 7077341 w 7077341"/>
              <a:gd name="connsiteY2" fmla="*/ 4081859 h 4081859"/>
              <a:gd name="connsiteX3" fmla="*/ 6229623 w 7077341"/>
              <a:gd name="connsiteY3" fmla="*/ 4081859 h 4081859"/>
              <a:gd name="connsiteX4" fmla="*/ 6229623 w 7077341"/>
              <a:gd name="connsiteY4" fmla="*/ 3638911 h 4081859"/>
              <a:gd name="connsiteX5" fmla="*/ 4832225 w 7077341"/>
              <a:gd name="connsiteY5" fmla="*/ 3641292 h 4081859"/>
              <a:gd name="connsiteX6" fmla="*/ 4831035 w 7077341"/>
              <a:gd name="connsiteY6" fmla="*/ 1710136 h 4081859"/>
              <a:gd name="connsiteX7" fmla="*/ 0 w 7077341"/>
              <a:gd name="connsiteY7" fmla="*/ 1707754 h 4081859"/>
              <a:gd name="connsiteX8" fmla="*/ 0 w 7077341"/>
              <a:gd name="connsiteY8" fmla="*/ 0 h 4081859"/>
              <a:gd name="connsiteX0" fmla="*/ 0 w 7077341"/>
              <a:gd name="connsiteY0" fmla="*/ 0 h 4081859"/>
              <a:gd name="connsiteX1" fmla="*/ 7077341 w 7077341"/>
              <a:gd name="connsiteY1" fmla="*/ 0 h 4081859"/>
              <a:gd name="connsiteX2" fmla="*/ 7077341 w 7077341"/>
              <a:gd name="connsiteY2" fmla="*/ 4081859 h 4081859"/>
              <a:gd name="connsiteX3" fmla="*/ 6229623 w 7077341"/>
              <a:gd name="connsiteY3" fmla="*/ 4081859 h 4081859"/>
              <a:gd name="connsiteX4" fmla="*/ 6229623 w 7077341"/>
              <a:gd name="connsiteY4" fmla="*/ 3638911 h 4081859"/>
              <a:gd name="connsiteX5" fmla="*/ 4832225 w 7077341"/>
              <a:gd name="connsiteY5" fmla="*/ 3641292 h 4081859"/>
              <a:gd name="connsiteX6" fmla="*/ 4831035 w 7077341"/>
              <a:gd name="connsiteY6" fmla="*/ 1710136 h 4081859"/>
              <a:gd name="connsiteX7" fmla="*/ 39291 w 7077341"/>
              <a:gd name="connsiteY7" fmla="*/ 1674417 h 4081859"/>
              <a:gd name="connsiteX8" fmla="*/ 0 w 7077341"/>
              <a:gd name="connsiteY8" fmla="*/ 0 h 4081859"/>
              <a:gd name="connsiteX0" fmla="*/ 0 w 7077341"/>
              <a:gd name="connsiteY0" fmla="*/ 0 h 4081859"/>
              <a:gd name="connsiteX1" fmla="*/ 7077341 w 7077341"/>
              <a:gd name="connsiteY1" fmla="*/ 0 h 4081859"/>
              <a:gd name="connsiteX2" fmla="*/ 7077341 w 7077341"/>
              <a:gd name="connsiteY2" fmla="*/ 4081859 h 4081859"/>
              <a:gd name="connsiteX3" fmla="*/ 6229623 w 7077341"/>
              <a:gd name="connsiteY3" fmla="*/ 4081859 h 4081859"/>
              <a:gd name="connsiteX4" fmla="*/ 6229623 w 7077341"/>
              <a:gd name="connsiteY4" fmla="*/ 3638911 h 4081859"/>
              <a:gd name="connsiteX5" fmla="*/ 4832225 w 7077341"/>
              <a:gd name="connsiteY5" fmla="*/ 3641292 h 4081859"/>
              <a:gd name="connsiteX6" fmla="*/ 4831035 w 7077341"/>
              <a:gd name="connsiteY6" fmla="*/ 1710136 h 4081859"/>
              <a:gd name="connsiteX7" fmla="*/ 8334 w 7077341"/>
              <a:gd name="connsiteY7" fmla="*/ 1711326 h 4081859"/>
              <a:gd name="connsiteX8" fmla="*/ 0 w 7077341"/>
              <a:gd name="connsiteY8" fmla="*/ 0 h 4081859"/>
              <a:gd name="connsiteX0" fmla="*/ 0 w 7069007"/>
              <a:gd name="connsiteY0" fmla="*/ 23813 h 4081859"/>
              <a:gd name="connsiteX1" fmla="*/ 7069007 w 7069007"/>
              <a:gd name="connsiteY1" fmla="*/ 0 h 4081859"/>
              <a:gd name="connsiteX2" fmla="*/ 7069007 w 7069007"/>
              <a:gd name="connsiteY2" fmla="*/ 4081859 h 4081859"/>
              <a:gd name="connsiteX3" fmla="*/ 6221289 w 7069007"/>
              <a:gd name="connsiteY3" fmla="*/ 4081859 h 4081859"/>
              <a:gd name="connsiteX4" fmla="*/ 6221289 w 7069007"/>
              <a:gd name="connsiteY4" fmla="*/ 3638911 h 4081859"/>
              <a:gd name="connsiteX5" fmla="*/ 4823891 w 7069007"/>
              <a:gd name="connsiteY5" fmla="*/ 3641292 h 4081859"/>
              <a:gd name="connsiteX6" fmla="*/ 4822701 w 7069007"/>
              <a:gd name="connsiteY6" fmla="*/ 1710136 h 4081859"/>
              <a:gd name="connsiteX7" fmla="*/ 0 w 7069007"/>
              <a:gd name="connsiteY7" fmla="*/ 1711326 h 4081859"/>
              <a:gd name="connsiteX8" fmla="*/ 0 w 7069007"/>
              <a:gd name="connsiteY8" fmla="*/ 23813 h 4081859"/>
              <a:gd name="connsiteX0" fmla="*/ 5953 w 7069007"/>
              <a:gd name="connsiteY0" fmla="*/ 23813 h 4081859"/>
              <a:gd name="connsiteX1" fmla="*/ 7069007 w 7069007"/>
              <a:gd name="connsiteY1" fmla="*/ 0 h 4081859"/>
              <a:gd name="connsiteX2" fmla="*/ 7069007 w 7069007"/>
              <a:gd name="connsiteY2" fmla="*/ 4081859 h 4081859"/>
              <a:gd name="connsiteX3" fmla="*/ 6221289 w 7069007"/>
              <a:gd name="connsiteY3" fmla="*/ 4081859 h 4081859"/>
              <a:gd name="connsiteX4" fmla="*/ 6221289 w 7069007"/>
              <a:gd name="connsiteY4" fmla="*/ 3638911 h 4081859"/>
              <a:gd name="connsiteX5" fmla="*/ 4823891 w 7069007"/>
              <a:gd name="connsiteY5" fmla="*/ 3641292 h 4081859"/>
              <a:gd name="connsiteX6" fmla="*/ 4822701 w 7069007"/>
              <a:gd name="connsiteY6" fmla="*/ 1710136 h 4081859"/>
              <a:gd name="connsiteX7" fmla="*/ 0 w 7069007"/>
              <a:gd name="connsiteY7" fmla="*/ 1711326 h 4081859"/>
              <a:gd name="connsiteX8" fmla="*/ 5953 w 7069007"/>
              <a:gd name="connsiteY8" fmla="*/ 23813 h 4081859"/>
              <a:gd name="connsiteX0" fmla="*/ 1190 w 7069007"/>
              <a:gd name="connsiteY0" fmla="*/ 23813 h 4081859"/>
              <a:gd name="connsiteX1" fmla="*/ 7069007 w 7069007"/>
              <a:gd name="connsiteY1" fmla="*/ 0 h 4081859"/>
              <a:gd name="connsiteX2" fmla="*/ 7069007 w 7069007"/>
              <a:gd name="connsiteY2" fmla="*/ 4081859 h 4081859"/>
              <a:gd name="connsiteX3" fmla="*/ 6221289 w 7069007"/>
              <a:gd name="connsiteY3" fmla="*/ 4081859 h 4081859"/>
              <a:gd name="connsiteX4" fmla="*/ 6221289 w 7069007"/>
              <a:gd name="connsiteY4" fmla="*/ 3638911 h 4081859"/>
              <a:gd name="connsiteX5" fmla="*/ 4823891 w 7069007"/>
              <a:gd name="connsiteY5" fmla="*/ 3641292 h 4081859"/>
              <a:gd name="connsiteX6" fmla="*/ 4822701 w 7069007"/>
              <a:gd name="connsiteY6" fmla="*/ 1710136 h 4081859"/>
              <a:gd name="connsiteX7" fmla="*/ 0 w 7069007"/>
              <a:gd name="connsiteY7" fmla="*/ 1711326 h 4081859"/>
              <a:gd name="connsiteX8" fmla="*/ 1190 w 7069007"/>
              <a:gd name="connsiteY8" fmla="*/ 23813 h 4081859"/>
              <a:gd name="connsiteX0" fmla="*/ 1190 w 7069007"/>
              <a:gd name="connsiteY0" fmla="*/ 2382 h 4060428"/>
              <a:gd name="connsiteX1" fmla="*/ 7067816 w 7069007"/>
              <a:gd name="connsiteY1" fmla="*/ 0 h 4060428"/>
              <a:gd name="connsiteX2" fmla="*/ 7069007 w 7069007"/>
              <a:gd name="connsiteY2" fmla="*/ 4060428 h 4060428"/>
              <a:gd name="connsiteX3" fmla="*/ 6221289 w 7069007"/>
              <a:gd name="connsiteY3" fmla="*/ 4060428 h 4060428"/>
              <a:gd name="connsiteX4" fmla="*/ 6221289 w 7069007"/>
              <a:gd name="connsiteY4" fmla="*/ 3617480 h 4060428"/>
              <a:gd name="connsiteX5" fmla="*/ 4823891 w 7069007"/>
              <a:gd name="connsiteY5" fmla="*/ 3619861 h 4060428"/>
              <a:gd name="connsiteX6" fmla="*/ 4822701 w 7069007"/>
              <a:gd name="connsiteY6" fmla="*/ 1688705 h 4060428"/>
              <a:gd name="connsiteX7" fmla="*/ 0 w 7069007"/>
              <a:gd name="connsiteY7" fmla="*/ 1689895 h 4060428"/>
              <a:gd name="connsiteX8" fmla="*/ 1190 w 7069007"/>
              <a:gd name="connsiteY8" fmla="*/ 2382 h 4060428"/>
              <a:gd name="connsiteX0" fmla="*/ 1190 w 7069007"/>
              <a:gd name="connsiteY0" fmla="*/ 2382 h 4060428"/>
              <a:gd name="connsiteX1" fmla="*/ 7067816 w 7069007"/>
              <a:gd name="connsiteY1" fmla="*/ 0 h 4060428"/>
              <a:gd name="connsiteX2" fmla="*/ 7069007 w 7069007"/>
              <a:gd name="connsiteY2" fmla="*/ 4060428 h 4060428"/>
              <a:gd name="connsiteX3" fmla="*/ 6221289 w 7069007"/>
              <a:gd name="connsiteY3" fmla="*/ 4060428 h 4060428"/>
              <a:gd name="connsiteX4" fmla="*/ 6221289 w 7069007"/>
              <a:gd name="connsiteY4" fmla="*/ 3617480 h 4060428"/>
              <a:gd name="connsiteX5" fmla="*/ 4823891 w 7069007"/>
              <a:gd name="connsiteY5" fmla="*/ 3613908 h 4060428"/>
              <a:gd name="connsiteX6" fmla="*/ 4822701 w 7069007"/>
              <a:gd name="connsiteY6" fmla="*/ 1688705 h 4060428"/>
              <a:gd name="connsiteX7" fmla="*/ 0 w 7069007"/>
              <a:gd name="connsiteY7" fmla="*/ 1689895 h 4060428"/>
              <a:gd name="connsiteX8" fmla="*/ 1190 w 7069007"/>
              <a:gd name="connsiteY8" fmla="*/ 2382 h 4060428"/>
              <a:gd name="connsiteX0" fmla="*/ 1190 w 7069007"/>
              <a:gd name="connsiteY0" fmla="*/ 2382 h 4060428"/>
              <a:gd name="connsiteX1" fmla="*/ 7067816 w 7069007"/>
              <a:gd name="connsiteY1" fmla="*/ 0 h 4060428"/>
              <a:gd name="connsiteX2" fmla="*/ 7069007 w 7069007"/>
              <a:gd name="connsiteY2" fmla="*/ 4060428 h 4060428"/>
              <a:gd name="connsiteX3" fmla="*/ 6221289 w 7069007"/>
              <a:gd name="connsiteY3" fmla="*/ 4060428 h 4060428"/>
              <a:gd name="connsiteX4" fmla="*/ 6221289 w 7069007"/>
              <a:gd name="connsiteY4" fmla="*/ 3617480 h 4060428"/>
              <a:gd name="connsiteX5" fmla="*/ 4822700 w 7069007"/>
              <a:gd name="connsiteY5" fmla="*/ 3619861 h 4060428"/>
              <a:gd name="connsiteX6" fmla="*/ 4822701 w 7069007"/>
              <a:gd name="connsiteY6" fmla="*/ 1688705 h 4060428"/>
              <a:gd name="connsiteX7" fmla="*/ 0 w 7069007"/>
              <a:gd name="connsiteY7" fmla="*/ 1689895 h 4060428"/>
              <a:gd name="connsiteX8" fmla="*/ 1190 w 7069007"/>
              <a:gd name="connsiteY8" fmla="*/ 2382 h 4060428"/>
              <a:gd name="connsiteX0" fmla="*/ 1190 w 7069007"/>
              <a:gd name="connsiteY0" fmla="*/ 2382 h 4060428"/>
              <a:gd name="connsiteX1" fmla="*/ 7067816 w 7069007"/>
              <a:gd name="connsiteY1" fmla="*/ 0 h 4060428"/>
              <a:gd name="connsiteX2" fmla="*/ 7069007 w 7069007"/>
              <a:gd name="connsiteY2" fmla="*/ 4060428 h 4060428"/>
              <a:gd name="connsiteX3" fmla="*/ 6221289 w 7069007"/>
              <a:gd name="connsiteY3" fmla="*/ 4060428 h 4060428"/>
              <a:gd name="connsiteX4" fmla="*/ 6239148 w 7069007"/>
              <a:gd name="connsiteY4" fmla="*/ 3621052 h 4060428"/>
              <a:gd name="connsiteX5" fmla="*/ 4822700 w 7069007"/>
              <a:gd name="connsiteY5" fmla="*/ 3619861 h 4060428"/>
              <a:gd name="connsiteX6" fmla="*/ 4822701 w 7069007"/>
              <a:gd name="connsiteY6" fmla="*/ 1688705 h 4060428"/>
              <a:gd name="connsiteX7" fmla="*/ 0 w 7069007"/>
              <a:gd name="connsiteY7" fmla="*/ 1689895 h 4060428"/>
              <a:gd name="connsiteX8" fmla="*/ 1190 w 7069007"/>
              <a:gd name="connsiteY8" fmla="*/ 2382 h 4060428"/>
              <a:gd name="connsiteX0" fmla="*/ 1190 w 7069007"/>
              <a:gd name="connsiteY0" fmla="*/ 2382 h 4060428"/>
              <a:gd name="connsiteX1" fmla="*/ 7067816 w 7069007"/>
              <a:gd name="connsiteY1" fmla="*/ 0 h 4060428"/>
              <a:gd name="connsiteX2" fmla="*/ 7069007 w 7069007"/>
              <a:gd name="connsiteY2" fmla="*/ 4060428 h 4060428"/>
              <a:gd name="connsiteX3" fmla="*/ 6237958 w 7069007"/>
              <a:gd name="connsiteY3" fmla="*/ 4059237 h 4060428"/>
              <a:gd name="connsiteX4" fmla="*/ 6239148 w 7069007"/>
              <a:gd name="connsiteY4" fmla="*/ 3621052 h 4060428"/>
              <a:gd name="connsiteX5" fmla="*/ 4822700 w 7069007"/>
              <a:gd name="connsiteY5" fmla="*/ 3619861 h 4060428"/>
              <a:gd name="connsiteX6" fmla="*/ 4822701 w 7069007"/>
              <a:gd name="connsiteY6" fmla="*/ 1688705 h 4060428"/>
              <a:gd name="connsiteX7" fmla="*/ 0 w 7069007"/>
              <a:gd name="connsiteY7" fmla="*/ 1689895 h 4060428"/>
              <a:gd name="connsiteX8" fmla="*/ 1190 w 7069007"/>
              <a:gd name="connsiteY8" fmla="*/ 2382 h 4060428"/>
              <a:gd name="connsiteX0" fmla="*/ 1190 w 7067816"/>
              <a:gd name="connsiteY0" fmla="*/ 2382 h 4060428"/>
              <a:gd name="connsiteX1" fmla="*/ 7067816 w 7067816"/>
              <a:gd name="connsiteY1" fmla="*/ 0 h 4060428"/>
              <a:gd name="connsiteX2" fmla="*/ 7064244 w 7067816"/>
              <a:gd name="connsiteY2" fmla="*/ 4060428 h 4060428"/>
              <a:gd name="connsiteX3" fmla="*/ 6237958 w 7067816"/>
              <a:gd name="connsiteY3" fmla="*/ 4059237 h 4060428"/>
              <a:gd name="connsiteX4" fmla="*/ 6239148 w 7067816"/>
              <a:gd name="connsiteY4" fmla="*/ 3621052 h 4060428"/>
              <a:gd name="connsiteX5" fmla="*/ 4822700 w 7067816"/>
              <a:gd name="connsiteY5" fmla="*/ 3619861 h 4060428"/>
              <a:gd name="connsiteX6" fmla="*/ 4822701 w 7067816"/>
              <a:gd name="connsiteY6" fmla="*/ 1688705 h 4060428"/>
              <a:gd name="connsiteX7" fmla="*/ 0 w 7067816"/>
              <a:gd name="connsiteY7" fmla="*/ 1689895 h 4060428"/>
              <a:gd name="connsiteX8" fmla="*/ 1190 w 7067816"/>
              <a:gd name="connsiteY8" fmla="*/ 2382 h 4060428"/>
              <a:gd name="connsiteX0" fmla="*/ 1190 w 7069253"/>
              <a:gd name="connsiteY0" fmla="*/ 2382 h 4061619"/>
              <a:gd name="connsiteX1" fmla="*/ 7067816 w 7069253"/>
              <a:gd name="connsiteY1" fmla="*/ 0 h 4061619"/>
              <a:gd name="connsiteX2" fmla="*/ 7069007 w 7069253"/>
              <a:gd name="connsiteY2" fmla="*/ 4061619 h 4061619"/>
              <a:gd name="connsiteX3" fmla="*/ 6237958 w 7069253"/>
              <a:gd name="connsiteY3" fmla="*/ 4059237 h 4061619"/>
              <a:gd name="connsiteX4" fmla="*/ 6239148 w 7069253"/>
              <a:gd name="connsiteY4" fmla="*/ 3621052 h 4061619"/>
              <a:gd name="connsiteX5" fmla="*/ 4822700 w 7069253"/>
              <a:gd name="connsiteY5" fmla="*/ 3619861 h 4061619"/>
              <a:gd name="connsiteX6" fmla="*/ 4822701 w 7069253"/>
              <a:gd name="connsiteY6" fmla="*/ 1688705 h 4061619"/>
              <a:gd name="connsiteX7" fmla="*/ 0 w 7069253"/>
              <a:gd name="connsiteY7" fmla="*/ 1689895 h 4061619"/>
              <a:gd name="connsiteX8" fmla="*/ 1190 w 7069253"/>
              <a:gd name="connsiteY8" fmla="*/ 2382 h 4061619"/>
              <a:gd name="connsiteX0" fmla="*/ 1190 w 7069090"/>
              <a:gd name="connsiteY0" fmla="*/ 2382 h 4061619"/>
              <a:gd name="connsiteX1" fmla="*/ 7059482 w 7069090"/>
              <a:gd name="connsiteY1" fmla="*/ 0 h 4061619"/>
              <a:gd name="connsiteX2" fmla="*/ 7069007 w 7069090"/>
              <a:gd name="connsiteY2" fmla="*/ 4061619 h 4061619"/>
              <a:gd name="connsiteX3" fmla="*/ 6237958 w 7069090"/>
              <a:gd name="connsiteY3" fmla="*/ 4059237 h 4061619"/>
              <a:gd name="connsiteX4" fmla="*/ 6239148 w 7069090"/>
              <a:gd name="connsiteY4" fmla="*/ 3621052 h 4061619"/>
              <a:gd name="connsiteX5" fmla="*/ 4822700 w 7069090"/>
              <a:gd name="connsiteY5" fmla="*/ 3619861 h 4061619"/>
              <a:gd name="connsiteX6" fmla="*/ 4822701 w 7069090"/>
              <a:gd name="connsiteY6" fmla="*/ 1688705 h 4061619"/>
              <a:gd name="connsiteX7" fmla="*/ 0 w 7069090"/>
              <a:gd name="connsiteY7" fmla="*/ 1689895 h 4061619"/>
              <a:gd name="connsiteX8" fmla="*/ 1190 w 7069090"/>
              <a:gd name="connsiteY8" fmla="*/ 2382 h 4061619"/>
              <a:gd name="connsiteX0" fmla="*/ 1190 w 7070197"/>
              <a:gd name="connsiteY0" fmla="*/ 5954 h 4065191"/>
              <a:gd name="connsiteX1" fmla="*/ 7070197 w 7070197"/>
              <a:gd name="connsiteY1" fmla="*/ 0 h 4065191"/>
              <a:gd name="connsiteX2" fmla="*/ 7069007 w 7070197"/>
              <a:gd name="connsiteY2" fmla="*/ 4065191 h 4065191"/>
              <a:gd name="connsiteX3" fmla="*/ 6237958 w 7070197"/>
              <a:gd name="connsiteY3" fmla="*/ 4062809 h 4065191"/>
              <a:gd name="connsiteX4" fmla="*/ 6239148 w 7070197"/>
              <a:gd name="connsiteY4" fmla="*/ 3624624 h 4065191"/>
              <a:gd name="connsiteX5" fmla="*/ 4822700 w 7070197"/>
              <a:gd name="connsiteY5" fmla="*/ 3623433 h 4065191"/>
              <a:gd name="connsiteX6" fmla="*/ 4822701 w 7070197"/>
              <a:gd name="connsiteY6" fmla="*/ 1692277 h 4065191"/>
              <a:gd name="connsiteX7" fmla="*/ 0 w 7070197"/>
              <a:gd name="connsiteY7" fmla="*/ 1693467 h 4065191"/>
              <a:gd name="connsiteX8" fmla="*/ 1190 w 7070197"/>
              <a:gd name="connsiteY8" fmla="*/ 5954 h 4065191"/>
              <a:gd name="connsiteX0" fmla="*/ 1190 w 7071387"/>
              <a:gd name="connsiteY0" fmla="*/ 3573 h 4062810"/>
              <a:gd name="connsiteX1" fmla="*/ 7071387 w 7071387"/>
              <a:gd name="connsiteY1" fmla="*/ 0 h 4062810"/>
              <a:gd name="connsiteX2" fmla="*/ 7069007 w 7071387"/>
              <a:gd name="connsiteY2" fmla="*/ 4062810 h 4062810"/>
              <a:gd name="connsiteX3" fmla="*/ 6237958 w 7071387"/>
              <a:gd name="connsiteY3" fmla="*/ 4060428 h 4062810"/>
              <a:gd name="connsiteX4" fmla="*/ 6239148 w 7071387"/>
              <a:gd name="connsiteY4" fmla="*/ 3622243 h 4062810"/>
              <a:gd name="connsiteX5" fmla="*/ 4822700 w 7071387"/>
              <a:gd name="connsiteY5" fmla="*/ 3621052 h 4062810"/>
              <a:gd name="connsiteX6" fmla="*/ 4822701 w 7071387"/>
              <a:gd name="connsiteY6" fmla="*/ 1689896 h 4062810"/>
              <a:gd name="connsiteX7" fmla="*/ 0 w 7071387"/>
              <a:gd name="connsiteY7" fmla="*/ 1691086 h 4062810"/>
              <a:gd name="connsiteX8" fmla="*/ 1190 w 7071387"/>
              <a:gd name="connsiteY8" fmla="*/ 3573 h 4062810"/>
              <a:gd name="connsiteX0" fmla="*/ 1190 w 7071387"/>
              <a:gd name="connsiteY0" fmla="*/ 0 h 4059237"/>
              <a:gd name="connsiteX1" fmla="*/ 7071387 w 7071387"/>
              <a:gd name="connsiteY1" fmla="*/ 4762 h 4059237"/>
              <a:gd name="connsiteX2" fmla="*/ 7069007 w 7071387"/>
              <a:gd name="connsiteY2" fmla="*/ 4059237 h 4059237"/>
              <a:gd name="connsiteX3" fmla="*/ 6237958 w 7071387"/>
              <a:gd name="connsiteY3" fmla="*/ 4056855 h 4059237"/>
              <a:gd name="connsiteX4" fmla="*/ 6239148 w 7071387"/>
              <a:gd name="connsiteY4" fmla="*/ 3618670 h 4059237"/>
              <a:gd name="connsiteX5" fmla="*/ 4822700 w 7071387"/>
              <a:gd name="connsiteY5" fmla="*/ 3617479 h 4059237"/>
              <a:gd name="connsiteX6" fmla="*/ 4822701 w 7071387"/>
              <a:gd name="connsiteY6" fmla="*/ 1686323 h 4059237"/>
              <a:gd name="connsiteX7" fmla="*/ 0 w 7071387"/>
              <a:gd name="connsiteY7" fmla="*/ 1687513 h 4059237"/>
              <a:gd name="connsiteX8" fmla="*/ 1190 w 7071387"/>
              <a:gd name="connsiteY8" fmla="*/ 0 h 4059237"/>
              <a:gd name="connsiteX0" fmla="*/ 1190 w 7071387"/>
              <a:gd name="connsiteY0" fmla="*/ 1 h 4059238"/>
              <a:gd name="connsiteX1" fmla="*/ 7071387 w 7071387"/>
              <a:gd name="connsiteY1" fmla="*/ 0 h 4059238"/>
              <a:gd name="connsiteX2" fmla="*/ 7069007 w 7071387"/>
              <a:gd name="connsiteY2" fmla="*/ 4059238 h 4059238"/>
              <a:gd name="connsiteX3" fmla="*/ 6237958 w 7071387"/>
              <a:gd name="connsiteY3" fmla="*/ 4056856 h 4059238"/>
              <a:gd name="connsiteX4" fmla="*/ 6239148 w 7071387"/>
              <a:gd name="connsiteY4" fmla="*/ 3618671 h 4059238"/>
              <a:gd name="connsiteX5" fmla="*/ 4822700 w 7071387"/>
              <a:gd name="connsiteY5" fmla="*/ 3617480 h 4059238"/>
              <a:gd name="connsiteX6" fmla="*/ 4822701 w 7071387"/>
              <a:gd name="connsiteY6" fmla="*/ 1686324 h 4059238"/>
              <a:gd name="connsiteX7" fmla="*/ 0 w 7071387"/>
              <a:gd name="connsiteY7" fmla="*/ 1687514 h 4059238"/>
              <a:gd name="connsiteX8" fmla="*/ 1190 w 7071387"/>
              <a:gd name="connsiteY8" fmla="*/ 1 h 405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1387" h="4059238">
                <a:moveTo>
                  <a:pt x="1190" y="1"/>
                </a:moveTo>
                <a:lnTo>
                  <a:pt x="7071387" y="0"/>
                </a:lnTo>
                <a:cubicBezTo>
                  <a:pt x="7070196" y="1353476"/>
                  <a:pt x="7070198" y="2705762"/>
                  <a:pt x="7069007" y="4059238"/>
                </a:cubicBezTo>
                <a:lnTo>
                  <a:pt x="6237958" y="4056856"/>
                </a:lnTo>
                <a:cubicBezTo>
                  <a:pt x="6238355" y="3910794"/>
                  <a:pt x="6238751" y="3764733"/>
                  <a:pt x="6239148" y="3618671"/>
                </a:cubicBezTo>
                <a:lnTo>
                  <a:pt x="4822700" y="3617480"/>
                </a:lnTo>
                <a:cubicBezTo>
                  <a:pt x="4822303" y="2973761"/>
                  <a:pt x="4823098" y="2330043"/>
                  <a:pt x="4822701" y="1686324"/>
                </a:cubicBezTo>
                <a:lnTo>
                  <a:pt x="0" y="1687514"/>
                </a:lnTo>
                <a:cubicBezTo>
                  <a:pt x="1984" y="1125010"/>
                  <a:pt x="-794" y="562505"/>
                  <a:pt x="1190" y="1"/>
                </a:cubicBezTo>
                <a:close/>
              </a:path>
            </a:pathLst>
          </a:custGeom>
          <a:solidFill>
            <a:schemeClr val="bg1">
              <a:lumMod val="85000"/>
            </a:schemeClr>
          </a:solidFill>
          <a:ln w="19050">
            <a:noFill/>
            <a:miter lim="800000"/>
          </a:ln>
        </p:spPr>
        <p:txBody>
          <a:bodyPr wrap="square">
            <a:noAutofit/>
          </a:bodyPr>
          <a:lstStyle>
            <a:lvl1pPr>
              <a:defRPr sz="1200"/>
            </a:lvl1pPr>
          </a:lstStyle>
          <a:p>
            <a:r>
              <a:rPr lang="en-GB"/>
              <a:t>Add picture</a:t>
            </a:r>
            <a:endParaRPr lang="ar-SA"/>
          </a:p>
        </p:txBody>
      </p:sp>
      <p:sp>
        <p:nvSpPr>
          <p:cNvPr id="62" name="Picture Placeholder 65">
            <a:extLst>
              <a:ext uri="{FF2B5EF4-FFF2-40B4-BE49-F238E27FC236}">
                <a16:creationId xmlns:a16="http://schemas.microsoft.com/office/drawing/2014/main" id="{20DA749F-EC0C-795A-219D-5489435012C1}"/>
              </a:ext>
            </a:extLst>
          </p:cNvPr>
          <p:cNvSpPr>
            <a:spLocks noGrp="1"/>
          </p:cNvSpPr>
          <p:nvPr>
            <p:ph type="pic" sz="quarter" idx="15" hasCustomPrompt="1"/>
          </p:nvPr>
        </p:nvSpPr>
        <p:spPr>
          <a:xfrm>
            <a:off x="8221663" y="3923072"/>
            <a:ext cx="2835275" cy="2650765"/>
          </a:xfrm>
          <a:solidFill>
            <a:schemeClr val="bg1">
              <a:lumMod val="85000"/>
            </a:schemeClr>
          </a:solidFill>
          <a:ln w="19050">
            <a:solidFill>
              <a:schemeClr val="tx1"/>
            </a:solidFill>
            <a:miter lim="800000"/>
          </a:ln>
        </p:spPr>
        <p:txBody>
          <a:bodyPr/>
          <a:lstStyle>
            <a:lvl1pPr>
              <a:defRPr sz="1200"/>
            </a:lvl1pPr>
          </a:lstStyle>
          <a:p>
            <a:r>
              <a:rPr lang="en-GB"/>
              <a:t>Add picture</a:t>
            </a:r>
            <a:endParaRPr lang="ar-SA"/>
          </a:p>
        </p:txBody>
      </p:sp>
      <p:sp>
        <p:nvSpPr>
          <p:cNvPr id="69" name="Picture Placeholder 68">
            <a:extLst>
              <a:ext uri="{FF2B5EF4-FFF2-40B4-BE49-F238E27FC236}">
                <a16:creationId xmlns:a16="http://schemas.microsoft.com/office/drawing/2014/main" id="{4A844F91-DBF2-D10E-5D76-806ABDF52627}"/>
              </a:ext>
            </a:extLst>
          </p:cNvPr>
          <p:cNvSpPr>
            <a:spLocks noGrp="1"/>
          </p:cNvSpPr>
          <p:nvPr>
            <p:ph type="pic" sz="quarter" idx="16" hasCustomPrompt="1"/>
          </p:nvPr>
        </p:nvSpPr>
        <p:spPr>
          <a:xfrm>
            <a:off x="294086" y="3388667"/>
            <a:ext cx="4518419" cy="3171677"/>
          </a:xfrm>
          <a:custGeom>
            <a:avLst/>
            <a:gdLst>
              <a:gd name="connsiteX0" fmla="*/ 0 w 4530724"/>
              <a:gd name="connsiteY0" fmla="*/ 0 h 3188990"/>
              <a:gd name="connsiteX1" fmla="*/ 1700213 w 4530724"/>
              <a:gd name="connsiteY1" fmla="*/ 0 h 3188990"/>
              <a:gd name="connsiteX2" fmla="*/ 1700213 w 4530724"/>
              <a:gd name="connsiteY2" fmla="*/ 1519091 h 3188990"/>
              <a:gd name="connsiteX3" fmla="*/ 4530724 w 4530724"/>
              <a:gd name="connsiteY3" fmla="*/ 1519091 h 3188990"/>
              <a:gd name="connsiteX4" fmla="*/ 4530724 w 4530724"/>
              <a:gd name="connsiteY4" fmla="*/ 3188990 h 3188990"/>
              <a:gd name="connsiteX5" fmla="*/ 0 w 4530724"/>
              <a:gd name="connsiteY5" fmla="*/ 3188990 h 3188990"/>
              <a:gd name="connsiteX0" fmla="*/ 0 w 4530724"/>
              <a:gd name="connsiteY0" fmla="*/ 0 h 3188990"/>
              <a:gd name="connsiteX1" fmla="*/ 1700213 w 4530724"/>
              <a:gd name="connsiteY1" fmla="*/ 0 h 3188990"/>
              <a:gd name="connsiteX2" fmla="*/ 1676336 w 4530724"/>
              <a:gd name="connsiteY2" fmla="*/ 1551450 h 3188990"/>
              <a:gd name="connsiteX3" fmla="*/ 4530724 w 4530724"/>
              <a:gd name="connsiteY3" fmla="*/ 1519091 h 3188990"/>
              <a:gd name="connsiteX4" fmla="*/ 4530724 w 4530724"/>
              <a:gd name="connsiteY4" fmla="*/ 3188990 h 3188990"/>
              <a:gd name="connsiteX5" fmla="*/ 0 w 4530724"/>
              <a:gd name="connsiteY5" fmla="*/ 3188990 h 3188990"/>
              <a:gd name="connsiteX6" fmla="*/ 0 w 4530724"/>
              <a:gd name="connsiteY6" fmla="*/ 0 h 3188990"/>
              <a:gd name="connsiteX0" fmla="*/ 0 w 4530724"/>
              <a:gd name="connsiteY0" fmla="*/ 0 h 3188990"/>
              <a:gd name="connsiteX1" fmla="*/ 1700213 w 4530724"/>
              <a:gd name="connsiteY1" fmla="*/ 0 h 3188990"/>
              <a:gd name="connsiteX2" fmla="*/ 1685887 w 4530724"/>
              <a:gd name="connsiteY2" fmla="*/ 1526282 h 3188990"/>
              <a:gd name="connsiteX3" fmla="*/ 4530724 w 4530724"/>
              <a:gd name="connsiteY3" fmla="*/ 1519091 h 3188990"/>
              <a:gd name="connsiteX4" fmla="*/ 4530724 w 4530724"/>
              <a:gd name="connsiteY4" fmla="*/ 3188990 h 3188990"/>
              <a:gd name="connsiteX5" fmla="*/ 0 w 4530724"/>
              <a:gd name="connsiteY5" fmla="*/ 3188990 h 3188990"/>
              <a:gd name="connsiteX6" fmla="*/ 0 w 4530724"/>
              <a:gd name="connsiteY6" fmla="*/ 0 h 3188990"/>
              <a:gd name="connsiteX0" fmla="*/ 0 w 4530724"/>
              <a:gd name="connsiteY0" fmla="*/ 0 h 3188990"/>
              <a:gd name="connsiteX1" fmla="*/ 1684692 w 4530724"/>
              <a:gd name="connsiteY1" fmla="*/ 1199 h 3188990"/>
              <a:gd name="connsiteX2" fmla="*/ 1685887 w 4530724"/>
              <a:gd name="connsiteY2" fmla="*/ 1526282 h 3188990"/>
              <a:gd name="connsiteX3" fmla="*/ 4530724 w 4530724"/>
              <a:gd name="connsiteY3" fmla="*/ 1519091 h 3188990"/>
              <a:gd name="connsiteX4" fmla="*/ 4530724 w 4530724"/>
              <a:gd name="connsiteY4" fmla="*/ 3188990 h 3188990"/>
              <a:gd name="connsiteX5" fmla="*/ 0 w 4530724"/>
              <a:gd name="connsiteY5" fmla="*/ 3188990 h 3188990"/>
              <a:gd name="connsiteX6" fmla="*/ 0 w 4530724"/>
              <a:gd name="connsiteY6" fmla="*/ 0 h 3188990"/>
              <a:gd name="connsiteX0" fmla="*/ 0 w 4530724"/>
              <a:gd name="connsiteY0" fmla="*/ 0 h 3188990"/>
              <a:gd name="connsiteX1" fmla="*/ 1684692 w 4530724"/>
              <a:gd name="connsiteY1" fmla="*/ 1199 h 3188990"/>
              <a:gd name="connsiteX2" fmla="*/ 1685887 w 4530724"/>
              <a:gd name="connsiteY2" fmla="*/ 1526282 h 3188990"/>
              <a:gd name="connsiteX3" fmla="*/ 4530724 w 4530724"/>
              <a:gd name="connsiteY3" fmla="*/ 1519091 h 3188990"/>
              <a:gd name="connsiteX4" fmla="*/ 4530724 w 4530724"/>
              <a:gd name="connsiteY4" fmla="*/ 3188990 h 3188990"/>
              <a:gd name="connsiteX5" fmla="*/ 0 w 4530724"/>
              <a:gd name="connsiteY5" fmla="*/ 3188990 h 3188990"/>
              <a:gd name="connsiteX6" fmla="*/ 0 w 4530724"/>
              <a:gd name="connsiteY6" fmla="*/ 0 h 3188990"/>
              <a:gd name="connsiteX0" fmla="*/ 0 w 4530724"/>
              <a:gd name="connsiteY0" fmla="*/ 1198 h 3190188"/>
              <a:gd name="connsiteX1" fmla="*/ 1684692 w 4530724"/>
              <a:gd name="connsiteY1" fmla="*/ 0 h 3190188"/>
              <a:gd name="connsiteX2" fmla="*/ 1685887 w 4530724"/>
              <a:gd name="connsiteY2" fmla="*/ 1527480 h 3190188"/>
              <a:gd name="connsiteX3" fmla="*/ 4530724 w 4530724"/>
              <a:gd name="connsiteY3" fmla="*/ 1520289 h 3190188"/>
              <a:gd name="connsiteX4" fmla="*/ 4530724 w 4530724"/>
              <a:gd name="connsiteY4" fmla="*/ 3190188 h 3190188"/>
              <a:gd name="connsiteX5" fmla="*/ 0 w 4530724"/>
              <a:gd name="connsiteY5" fmla="*/ 3190188 h 3190188"/>
              <a:gd name="connsiteX6" fmla="*/ 0 w 4530724"/>
              <a:gd name="connsiteY6" fmla="*/ 1198 h 3190188"/>
              <a:gd name="connsiteX0" fmla="*/ 0 w 4530724"/>
              <a:gd name="connsiteY0" fmla="*/ 1198 h 3190188"/>
              <a:gd name="connsiteX1" fmla="*/ 1684692 w 4530724"/>
              <a:gd name="connsiteY1" fmla="*/ 0 h 3190188"/>
              <a:gd name="connsiteX2" fmla="*/ 1685887 w 4530724"/>
              <a:gd name="connsiteY2" fmla="*/ 1527480 h 3190188"/>
              <a:gd name="connsiteX3" fmla="*/ 4529530 w 4530724"/>
              <a:gd name="connsiteY3" fmla="*/ 1527480 h 3190188"/>
              <a:gd name="connsiteX4" fmla="*/ 4530724 w 4530724"/>
              <a:gd name="connsiteY4" fmla="*/ 3190188 h 3190188"/>
              <a:gd name="connsiteX5" fmla="*/ 0 w 4530724"/>
              <a:gd name="connsiteY5" fmla="*/ 3190188 h 3190188"/>
              <a:gd name="connsiteX6" fmla="*/ 0 w 4530724"/>
              <a:gd name="connsiteY6" fmla="*/ 1198 h 3190188"/>
              <a:gd name="connsiteX0" fmla="*/ 0 w 4530724"/>
              <a:gd name="connsiteY0" fmla="*/ 1198 h 3190188"/>
              <a:gd name="connsiteX1" fmla="*/ 1684692 w 4530724"/>
              <a:gd name="connsiteY1" fmla="*/ 0 h 3190188"/>
              <a:gd name="connsiteX2" fmla="*/ 1685887 w 4530724"/>
              <a:gd name="connsiteY2" fmla="*/ 1527480 h 3190188"/>
              <a:gd name="connsiteX3" fmla="*/ 4529530 w 4530724"/>
              <a:gd name="connsiteY3" fmla="*/ 1528678 h 3190188"/>
              <a:gd name="connsiteX4" fmla="*/ 4530724 w 4530724"/>
              <a:gd name="connsiteY4" fmla="*/ 3190188 h 3190188"/>
              <a:gd name="connsiteX5" fmla="*/ 0 w 4530724"/>
              <a:gd name="connsiteY5" fmla="*/ 3190188 h 3190188"/>
              <a:gd name="connsiteX6" fmla="*/ 0 w 4530724"/>
              <a:gd name="connsiteY6" fmla="*/ 1198 h 3190188"/>
              <a:gd name="connsiteX0" fmla="*/ 0 w 4530724"/>
              <a:gd name="connsiteY0" fmla="*/ 1198 h 3190188"/>
              <a:gd name="connsiteX1" fmla="*/ 1684692 w 4530724"/>
              <a:gd name="connsiteY1" fmla="*/ 0 h 3190188"/>
              <a:gd name="connsiteX2" fmla="*/ 1685887 w 4530724"/>
              <a:gd name="connsiteY2" fmla="*/ 1527480 h 3190188"/>
              <a:gd name="connsiteX3" fmla="*/ 4529530 w 4530724"/>
              <a:gd name="connsiteY3" fmla="*/ 1531075 h 3190188"/>
              <a:gd name="connsiteX4" fmla="*/ 4530724 w 4530724"/>
              <a:gd name="connsiteY4" fmla="*/ 3190188 h 3190188"/>
              <a:gd name="connsiteX5" fmla="*/ 0 w 4530724"/>
              <a:gd name="connsiteY5" fmla="*/ 3190188 h 3190188"/>
              <a:gd name="connsiteX6" fmla="*/ 0 w 4530724"/>
              <a:gd name="connsiteY6" fmla="*/ 1198 h 3190188"/>
              <a:gd name="connsiteX0" fmla="*/ 0 w 4530724"/>
              <a:gd name="connsiteY0" fmla="*/ 1198 h 3190188"/>
              <a:gd name="connsiteX1" fmla="*/ 1684692 w 4530724"/>
              <a:gd name="connsiteY1" fmla="*/ 0 h 3190188"/>
              <a:gd name="connsiteX2" fmla="*/ 1685887 w 4530724"/>
              <a:gd name="connsiteY2" fmla="*/ 1527480 h 3190188"/>
              <a:gd name="connsiteX3" fmla="*/ 4502070 w 4530724"/>
              <a:gd name="connsiteY3" fmla="*/ 1563434 h 3190188"/>
              <a:gd name="connsiteX4" fmla="*/ 4530724 w 4530724"/>
              <a:gd name="connsiteY4" fmla="*/ 3190188 h 3190188"/>
              <a:gd name="connsiteX5" fmla="*/ 0 w 4530724"/>
              <a:gd name="connsiteY5" fmla="*/ 3190188 h 3190188"/>
              <a:gd name="connsiteX6" fmla="*/ 0 w 4530724"/>
              <a:gd name="connsiteY6" fmla="*/ 1198 h 3190188"/>
              <a:gd name="connsiteX0" fmla="*/ 0 w 4530724"/>
              <a:gd name="connsiteY0" fmla="*/ 1198 h 3190188"/>
              <a:gd name="connsiteX1" fmla="*/ 1684692 w 4530724"/>
              <a:gd name="connsiteY1" fmla="*/ 0 h 3190188"/>
              <a:gd name="connsiteX2" fmla="*/ 1685887 w 4530724"/>
              <a:gd name="connsiteY2" fmla="*/ 1527480 h 3190188"/>
              <a:gd name="connsiteX3" fmla="*/ 4528335 w 4530724"/>
              <a:gd name="connsiteY3" fmla="*/ 1528678 h 3190188"/>
              <a:gd name="connsiteX4" fmla="*/ 4530724 w 4530724"/>
              <a:gd name="connsiteY4" fmla="*/ 3190188 h 3190188"/>
              <a:gd name="connsiteX5" fmla="*/ 0 w 4530724"/>
              <a:gd name="connsiteY5" fmla="*/ 3190188 h 3190188"/>
              <a:gd name="connsiteX6" fmla="*/ 0 w 4530724"/>
              <a:gd name="connsiteY6" fmla="*/ 1198 h 3190188"/>
              <a:gd name="connsiteX0" fmla="*/ 0 w 4530724"/>
              <a:gd name="connsiteY0" fmla="*/ 1198 h 3190188"/>
              <a:gd name="connsiteX1" fmla="*/ 1685887 w 4530724"/>
              <a:gd name="connsiteY1" fmla="*/ 0 h 3190188"/>
              <a:gd name="connsiteX2" fmla="*/ 1685887 w 4530724"/>
              <a:gd name="connsiteY2" fmla="*/ 1527480 h 3190188"/>
              <a:gd name="connsiteX3" fmla="*/ 4528335 w 4530724"/>
              <a:gd name="connsiteY3" fmla="*/ 1528678 h 3190188"/>
              <a:gd name="connsiteX4" fmla="*/ 4530724 w 4530724"/>
              <a:gd name="connsiteY4" fmla="*/ 3190188 h 3190188"/>
              <a:gd name="connsiteX5" fmla="*/ 0 w 4530724"/>
              <a:gd name="connsiteY5" fmla="*/ 3190188 h 3190188"/>
              <a:gd name="connsiteX6" fmla="*/ 0 w 4530724"/>
              <a:gd name="connsiteY6" fmla="*/ 1198 h 3190188"/>
              <a:gd name="connsiteX0" fmla="*/ 0 w 4530724"/>
              <a:gd name="connsiteY0" fmla="*/ 1198 h 3190188"/>
              <a:gd name="connsiteX1" fmla="*/ 1685887 w 4530724"/>
              <a:gd name="connsiteY1" fmla="*/ 0 h 3190188"/>
              <a:gd name="connsiteX2" fmla="*/ 1677530 w 4530724"/>
              <a:gd name="connsiteY2" fmla="*/ 1527480 h 3190188"/>
              <a:gd name="connsiteX3" fmla="*/ 4528335 w 4530724"/>
              <a:gd name="connsiteY3" fmla="*/ 1528678 h 3190188"/>
              <a:gd name="connsiteX4" fmla="*/ 4530724 w 4530724"/>
              <a:gd name="connsiteY4" fmla="*/ 3190188 h 3190188"/>
              <a:gd name="connsiteX5" fmla="*/ 0 w 4530724"/>
              <a:gd name="connsiteY5" fmla="*/ 3190188 h 3190188"/>
              <a:gd name="connsiteX6" fmla="*/ 0 w 4530724"/>
              <a:gd name="connsiteY6" fmla="*/ 1198 h 3190188"/>
              <a:gd name="connsiteX0" fmla="*/ 0 w 4530724"/>
              <a:gd name="connsiteY0" fmla="*/ 1198 h 3190188"/>
              <a:gd name="connsiteX1" fmla="*/ 1685887 w 4530724"/>
              <a:gd name="connsiteY1" fmla="*/ 0 h 3190188"/>
              <a:gd name="connsiteX2" fmla="*/ 1689468 w 4530724"/>
              <a:gd name="connsiteY2" fmla="*/ 1526282 h 3190188"/>
              <a:gd name="connsiteX3" fmla="*/ 4528335 w 4530724"/>
              <a:gd name="connsiteY3" fmla="*/ 1528678 h 3190188"/>
              <a:gd name="connsiteX4" fmla="*/ 4530724 w 4530724"/>
              <a:gd name="connsiteY4" fmla="*/ 3190188 h 3190188"/>
              <a:gd name="connsiteX5" fmla="*/ 0 w 4530724"/>
              <a:gd name="connsiteY5" fmla="*/ 3190188 h 3190188"/>
              <a:gd name="connsiteX6" fmla="*/ 0 w 4530724"/>
              <a:gd name="connsiteY6" fmla="*/ 1198 h 3190188"/>
              <a:gd name="connsiteX0" fmla="*/ 0 w 4530724"/>
              <a:gd name="connsiteY0" fmla="*/ 1198 h 3190188"/>
              <a:gd name="connsiteX1" fmla="*/ 1671561 w 4530724"/>
              <a:gd name="connsiteY1" fmla="*/ 0 h 3190188"/>
              <a:gd name="connsiteX2" fmla="*/ 1689468 w 4530724"/>
              <a:gd name="connsiteY2" fmla="*/ 1526282 h 3190188"/>
              <a:gd name="connsiteX3" fmla="*/ 4528335 w 4530724"/>
              <a:gd name="connsiteY3" fmla="*/ 1528678 h 3190188"/>
              <a:gd name="connsiteX4" fmla="*/ 4530724 w 4530724"/>
              <a:gd name="connsiteY4" fmla="*/ 3190188 h 3190188"/>
              <a:gd name="connsiteX5" fmla="*/ 0 w 4530724"/>
              <a:gd name="connsiteY5" fmla="*/ 3190188 h 3190188"/>
              <a:gd name="connsiteX6" fmla="*/ 0 w 4530724"/>
              <a:gd name="connsiteY6" fmla="*/ 1198 h 3190188"/>
              <a:gd name="connsiteX0" fmla="*/ 0 w 4530724"/>
              <a:gd name="connsiteY0" fmla="*/ 2397 h 3191387"/>
              <a:gd name="connsiteX1" fmla="*/ 1689468 w 4530724"/>
              <a:gd name="connsiteY1" fmla="*/ 0 h 3191387"/>
              <a:gd name="connsiteX2" fmla="*/ 1689468 w 4530724"/>
              <a:gd name="connsiteY2" fmla="*/ 1527481 h 3191387"/>
              <a:gd name="connsiteX3" fmla="*/ 4528335 w 4530724"/>
              <a:gd name="connsiteY3" fmla="*/ 1529877 h 3191387"/>
              <a:gd name="connsiteX4" fmla="*/ 4530724 w 4530724"/>
              <a:gd name="connsiteY4" fmla="*/ 3191387 h 3191387"/>
              <a:gd name="connsiteX5" fmla="*/ 0 w 4530724"/>
              <a:gd name="connsiteY5" fmla="*/ 3191387 h 3191387"/>
              <a:gd name="connsiteX6" fmla="*/ 0 w 4530724"/>
              <a:gd name="connsiteY6" fmla="*/ 2397 h 3191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0724" h="3191387">
                <a:moveTo>
                  <a:pt x="0" y="2397"/>
                </a:moveTo>
                <a:lnTo>
                  <a:pt x="1689468" y="0"/>
                </a:lnTo>
                <a:cubicBezTo>
                  <a:pt x="1689866" y="508361"/>
                  <a:pt x="1689070" y="1019120"/>
                  <a:pt x="1689468" y="1527481"/>
                </a:cubicBezTo>
                <a:lnTo>
                  <a:pt x="4528335" y="1529877"/>
                </a:lnTo>
                <a:cubicBezTo>
                  <a:pt x="4529131" y="2083714"/>
                  <a:pt x="4529928" y="2637550"/>
                  <a:pt x="4530724" y="3191387"/>
                </a:cubicBezTo>
                <a:lnTo>
                  <a:pt x="0" y="3191387"/>
                </a:lnTo>
                <a:lnTo>
                  <a:pt x="0" y="2397"/>
                </a:lnTo>
                <a:close/>
              </a:path>
            </a:pathLst>
          </a:custGeom>
          <a:solidFill>
            <a:schemeClr val="bg1">
              <a:lumMod val="85000"/>
            </a:schemeClr>
          </a:solidFill>
          <a:ln w="19050">
            <a:noFill/>
            <a:miter lim="800000"/>
          </a:ln>
        </p:spPr>
        <p:txBody>
          <a:bodyPr wrap="square">
            <a:noAutofit/>
          </a:bodyPr>
          <a:lstStyle>
            <a:lvl1pPr>
              <a:defRPr sz="1200"/>
            </a:lvl1pPr>
          </a:lstStyle>
          <a:p>
            <a:r>
              <a:rPr lang="en-GB"/>
              <a:t>Add picture</a:t>
            </a:r>
            <a:endParaRPr lang="ar-SA"/>
          </a:p>
        </p:txBody>
      </p:sp>
    </p:spTree>
    <p:extLst>
      <p:ext uri="{BB962C8B-B14F-4D97-AF65-F5344CB8AC3E}">
        <p14:creationId xmlns:p14="http://schemas.microsoft.com/office/powerpoint/2010/main" val="3103702580"/>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Multi - COLOUR">
    <p:bg>
      <p:bgPr>
        <a:solidFill>
          <a:schemeClr val="accent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B25FBB-C00F-CF8C-3708-D2EABAD3FF97}"/>
              </a:ext>
            </a:extLst>
          </p:cNvPr>
          <p:cNvSpPr/>
          <p:nvPr userDrawn="1"/>
        </p:nvSpPr>
        <p:spPr>
          <a:xfrm>
            <a:off x="284164" y="3380330"/>
            <a:ext cx="4535486" cy="3188991"/>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ar-SA" sz="1400" err="1">
              <a:solidFill>
                <a:schemeClr val="tx1"/>
              </a:solidFill>
            </a:endParaRPr>
          </a:p>
        </p:txBody>
      </p:sp>
      <p:sp>
        <p:nvSpPr>
          <p:cNvPr id="5" name="Rectangle 4">
            <a:extLst>
              <a:ext uri="{FF2B5EF4-FFF2-40B4-BE49-F238E27FC236}">
                <a16:creationId xmlns:a16="http://schemas.microsoft.com/office/drawing/2014/main" id="{18E67034-3EA3-90F7-A6ED-AB1310128AE2}"/>
              </a:ext>
            </a:extLst>
          </p:cNvPr>
          <p:cNvSpPr/>
          <p:nvPr userDrawn="1"/>
        </p:nvSpPr>
        <p:spPr>
          <a:xfrm>
            <a:off x="4816474" y="284163"/>
            <a:ext cx="7088187" cy="4079993"/>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ar-SA" sz="1400" err="1">
              <a:solidFill>
                <a:schemeClr val="tx1"/>
              </a:solidFill>
            </a:endParaRPr>
          </a:p>
        </p:txBody>
      </p:sp>
      <p:sp>
        <p:nvSpPr>
          <p:cNvPr id="6" name="Picture Placeholder 60">
            <a:extLst>
              <a:ext uri="{FF2B5EF4-FFF2-40B4-BE49-F238E27FC236}">
                <a16:creationId xmlns:a16="http://schemas.microsoft.com/office/drawing/2014/main" id="{DE241736-9827-608D-E7D5-EA1D333B87A6}"/>
              </a:ext>
            </a:extLst>
          </p:cNvPr>
          <p:cNvSpPr>
            <a:spLocks noGrp="1"/>
          </p:cNvSpPr>
          <p:nvPr>
            <p:ph type="pic" sz="quarter" idx="10" hasCustomPrompt="1"/>
          </p:nvPr>
        </p:nvSpPr>
        <p:spPr>
          <a:xfrm>
            <a:off x="4826078" y="295534"/>
            <a:ext cx="7071387" cy="4059238"/>
          </a:xfrm>
          <a:custGeom>
            <a:avLst/>
            <a:gdLst>
              <a:gd name="connsiteX0" fmla="*/ 0 w 7077341"/>
              <a:gd name="connsiteY0" fmla="*/ 0 h 4081859"/>
              <a:gd name="connsiteX1" fmla="*/ 7077341 w 7077341"/>
              <a:gd name="connsiteY1" fmla="*/ 0 h 4081859"/>
              <a:gd name="connsiteX2" fmla="*/ 7077341 w 7077341"/>
              <a:gd name="connsiteY2" fmla="*/ 4081859 h 4081859"/>
              <a:gd name="connsiteX3" fmla="*/ 6229623 w 7077341"/>
              <a:gd name="connsiteY3" fmla="*/ 4081859 h 4081859"/>
              <a:gd name="connsiteX4" fmla="*/ 6229623 w 7077341"/>
              <a:gd name="connsiteY4" fmla="*/ 3638911 h 4081859"/>
              <a:gd name="connsiteX5" fmla="*/ 4811985 w 7077341"/>
              <a:gd name="connsiteY5" fmla="*/ 3638911 h 4081859"/>
              <a:gd name="connsiteX6" fmla="*/ 4811985 w 7077341"/>
              <a:gd name="connsiteY6" fmla="*/ 1707754 h 4081859"/>
              <a:gd name="connsiteX7" fmla="*/ 0 w 7077341"/>
              <a:gd name="connsiteY7" fmla="*/ 1707754 h 4081859"/>
              <a:gd name="connsiteX0" fmla="*/ 0 w 7077341"/>
              <a:gd name="connsiteY0" fmla="*/ 0 h 4081859"/>
              <a:gd name="connsiteX1" fmla="*/ 7077341 w 7077341"/>
              <a:gd name="connsiteY1" fmla="*/ 0 h 4081859"/>
              <a:gd name="connsiteX2" fmla="*/ 7077341 w 7077341"/>
              <a:gd name="connsiteY2" fmla="*/ 4081859 h 4081859"/>
              <a:gd name="connsiteX3" fmla="*/ 6229623 w 7077341"/>
              <a:gd name="connsiteY3" fmla="*/ 4081859 h 4081859"/>
              <a:gd name="connsiteX4" fmla="*/ 6229623 w 7077341"/>
              <a:gd name="connsiteY4" fmla="*/ 3638911 h 4081859"/>
              <a:gd name="connsiteX5" fmla="*/ 4879850 w 7077341"/>
              <a:gd name="connsiteY5" fmla="*/ 3635339 h 4081859"/>
              <a:gd name="connsiteX6" fmla="*/ 4811985 w 7077341"/>
              <a:gd name="connsiteY6" fmla="*/ 1707754 h 4081859"/>
              <a:gd name="connsiteX7" fmla="*/ 0 w 7077341"/>
              <a:gd name="connsiteY7" fmla="*/ 1707754 h 4081859"/>
              <a:gd name="connsiteX8" fmla="*/ 0 w 7077341"/>
              <a:gd name="connsiteY8" fmla="*/ 0 h 4081859"/>
              <a:gd name="connsiteX0" fmla="*/ 0 w 7077341"/>
              <a:gd name="connsiteY0" fmla="*/ 0 h 4081859"/>
              <a:gd name="connsiteX1" fmla="*/ 7077341 w 7077341"/>
              <a:gd name="connsiteY1" fmla="*/ 0 h 4081859"/>
              <a:gd name="connsiteX2" fmla="*/ 7077341 w 7077341"/>
              <a:gd name="connsiteY2" fmla="*/ 4081859 h 4081859"/>
              <a:gd name="connsiteX3" fmla="*/ 6229623 w 7077341"/>
              <a:gd name="connsiteY3" fmla="*/ 4081859 h 4081859"/>
              <a:gd name="connsiteX4" fmla="*/ 6229623 w 7077341"/>
              <a:gd name="connsiteY4" fmla="*/ 3638911 h 4081859"/>
              <a:gd name="connsiteX5" fmla="*/ 4832225 w 7077341"/>
              <a:gd name="connsiteY5" fmla="*/ 3641292 h 4081859"/>
              <a:gd name="connsiteX6" fmla="*/ 4811985 w 7077341"/>
              <a:gd name="connsiteY6" fmla="*/ 1707754 h 4081859"/>
              <a:gd name="connsiteX7" fmla="*/ 0 w 7077341"/>
              <a:gd name="connsiteY7" fmla="*/ 1707754 h 4081859"/>
              <a:gd name="connsiteX8" fmla="*/ 0 w 7077341"/>
              <a:gd name="connsiteY8" fmla="*/ 0 h 4081859"/>
              <a:gd name="connsiteX0" fmla="*/ 0 w 7077341"/>
              <a:gd name="connsiteY0" fmla="*/ 0 h 4081859"/>
              <a:gd name="connsiteX1" fmla="*/ 7077341 w 7077341"/>
              <a:gd name="connsiteY1" fmla="*/ 0 h 4081859"/>
              <a:gd name="connsiteX2" fmla="*/ 7077341 w 7077341"/>
              <a:gd name="connsiteY2" fmla="*/ 4081859 h 4081859"/>
              <a:gd name="connsiteX3" fmla="*/ 6229623 w 7077341"/>
              <a:gd name="connsiteY3" fmla="*/ 4081859 h 4081859"/>
              <a:gd name="connsiteX4" fmla="*/ 6229623 w 7077341"/>
              <a:gd name="connsiteY4" fmla="*/ 3638911 h 4081859"/>
              <a:gd name="connsiteX5" fmla="*/ 4832225 w 7077341"/>
              <a:gd name="connsiteY5" fmla="*/ 3641292 h 4081859"/>
              <a:gd name="connsiteX6" fmla="*/ 4866754 w 7077341"/>
              <a:gd name="connsiteY6" fmla="*/ 1661320 h 4081859"/>
              <a:gd name="connsiteX7" fmla="*/ 0 w 7077341"/>
              <a:gd name="connsiteY7" fmla="*/ 1707754 h 4081859"/>
              <a:gd name="connsiteX8" fmla="*/ 0 w 7077341"/>
              <a:gd name="connsiteY8" fmla="*/ 0 h 4081859"/>
              <a:gd name="connsiteX0" fmla="*/ 0 w 7077341"/>
              <a:gd name="connsiteY0" fmla="*/ 0 h 4081859"/>
              <a:gd name="connsiteX1" fmla="*/ 7077341 w 7077341"/>
              <a:gd name="connsiteY1" fmla="*/ 0 h 4081859"/>
              <a:gd name="connsiteX2" fmla="*/ 7077341 w 7077341"/>
              <a:gd name="connsiteY2" fmla="*/ 4081859 h 4081859"/>
              <a:gd name="connsiteX3" fmla="*/ 6229623 w 7077341"/>
              <a:gd name="connsiteY3" fmla="*/ 4081859 h 4081859"/>
              <a:gd name="connsiteX4" fmla="*/ 6229623 w 7077341"/>
              <a:gd name="connsiteY4" fmla="*/ 3638911 h 4081859"/>
              <a:gd name="connsiteX5" fmla="*/ 4832225 w 7077341"/>
              <a:gd name="connsiteY5" fmla="*/ 3641292 h 4081859"/>
              <a:gd name="connsiteX6" fmla="*/ 4831035 w 7077341"/>
              <a:gd name="connsiteY6" fmla="*/ 1710136 h 4081859"/>
              <a:gd name="connsiteX7" fmla="*/ 0 w 7077341"/>
              <a:gd name="connsiteY7" fmla="*/ 1707754 h 4081859"/>
              <a:gd name="connsiteX8" fmla="*/ 0 w 7077341"/>
              <a:gd name="connsiteY8" fmla="*/ 0 h 4081859"/>
              <a:gd name="connsiteX0" fmla="*/ 0 w 7077341"/>
              <a:gd name="connsiteY0" fmla="*/ 0 h 4081859"/>
              <a:gd name="connsiteX1" fmla="*/ 7077341 w 7077341"/>
              <a:gd name="connsiteY1" fmla="*/ 0 h 4081859"/>
              <a:gd name="connsiteX2" fmla="*/ 7077341 w 7077341"/>
              <a:gd name="connsiteY2" fmla="*/ 4081859 h 4081859"/>
              <a:gd name="connsiteX3" fmla="*/ 6229623 w 7077341"/>
              <a:gd name="connsiteY3" fmla="*/ 4081859 h 4081859"/>
              <a:gd name="connsiteX4" fmla="*/ 6229623 w 7077341"/>
              <a:gd name="connsiteY4" fmla="*/ 3638911 h 4081859"/>
              <a:gd name="connsiteX5" fmla="*/ 4832225 w 7077341"/>
              <a:gd name="connsiteY5" fmla="*/ 3641292 h 4081859"/>
              <a:gd name="connsiteX6" fmla="*/ 4831035 w 7077341"/>
              <a:gd name="connsiteY6" fmla="*/ 1710136 h 4081859"/>
              <a:gd name="connsiteX7" fmla="*/ 39291 w 7077341"/>
              <a:gd name="connsiteY7" fmla="*/ 1674417 h 4081859"/>
              <a:gd name="connsiteX8" fmla="*/ 0 w 7077341"/>
              <a:gd name="connsiteY8" fmla="*/ 0 h 4081859"/>
              <a:gd name="connsiteX0" fmla="*/ 0 w 7077341"/>
              <a:gd name="connsiteY0" fmla="*/ 0 h 4081859"/>
              <a:gd name="connsiteX1" fmla="*/ 7077341 w 7077341"/>
              <a:gd name="connsiteY1" fmla="*/ 0 h 4081859"/>
              <a:gd name="connsiteX2" fmla="*/ 7077341 w 7077341"/>
              <a:gd name="connsiteY2" fmla="*/ 4081859 h 4081859"/>
              <a:gd name="connsiteX3" fmla="*/ 6229623 w 7077341"/>
              <a:gd name="connsiteY3" fmla="*/ 4081859 h 4081859"/>
              <a:gd name="connsiteX4" fmla="*/ 6229623 w 7077341"/>
              <a:gd name="connsiteY4" fmla="*/ 3638911 h 4081859"/>
              <a:gd name="connsiteX5" fmla="*/ 4832225 w 7077341"/>
              <a:gd name="connsiteY5" fmla="*/ 3641292 h 4081859"/>
              <a:gd name="connsiteX6" fmla="*/ 4831035 w 7077341"/>
              <a:gd name="connsiteY6" fmla="*/ 1710136 h 4081859"/>
              <a:gd name="connsiteX7" fmla="*/ 8334 w 7077341"/>
              <a:gd name="connsiteY7" fmla="*/ 1711326 h 4081859"/>
              <a:gd name="connsiteX8" fmla="*/ 0 w 7077341"/>
              <a:gd name="connsiteY8" fmla="*/ 0 h 4081859"/>
              <a:gd name="connsiteX0" fmla="*/ 0 w 7069007"/>
              <a:gd name="connsiteY0" fmla="*/ 23813 h 4081859"/>
              <a:gd name="connsiteX1" fmla="*/ 7069007 w 7069007"/>
              <a:gd name="connsiteY1" fmla="*/ 0 h 4081859"/>
              <a:gd name="connsiteX2" fmla="*/ 7069007 w 7069007"/>
              <a:gd name="connsiteY2" fmla="*/ 4081859 h 4081859"/>
              <a:gd name="connsiteX3" fmla="*/ 6221289 w 7069007"/>
              <a:gd name="connsiteY3" fmla="*/ 4081859 h 4081859"/>
              <a:gd name="connsiteX4" fmla="*/ 6221289 w 7069007"/>
              <a:gd name="connsiteY4" fmla="*/ 3638911 h 4081859"/>
              <a:gd name="connsiteX5" fmla="*/ 4823891 w 7069007"/>
              <a:gd name="connsiteY5" fmla="*/ 3641292 h 4081859"/>
              <a:gd name="connsiteX6" fmla="*/ 4822701 w 7069007"/>
              <a:gd name="connsiteY6" fmla="*/ 1710136 h 4081859"/>
              <a:gd name="connsiteX7" fmla="*/ 0 w 7069007"/>
              <a:gd name="connsiteY7" fmla="*/ 1711326 h 4081859"/>
              <a:gd name="connsiteX8" fmla="*/ 0 w 7069007"/>
              <a:gd name="connsiteY8" fmla="*/ 23813 h 4081859"/>
              <a:gd name="connsiteX0" fmla="*/ 5953 w 7069007"/>
              <a:gd name="connsiteY0" fmla="*/ 23813 h 4081859"/>
              <a:gd name="connsiteX1" fmla="*/ 7069007 w 7069007"/>
              <a:gd name="connsiteY1" fmla="*/ 0 h 4081859"/>
              <a:gd name="connsiteX2" fmla="*/ 7069007 w 7069007"/>
              <a:gd name="connsiteY2" fmla="*/ 4081859 h 4081859"/>
              <a:gd name="connsiteX3" fmla="*/ 6221289 w 7069007"/>
              <a:gd name="connsiteY3" fmla="*/ 4081859 h 4081859"/>
              <a:gd name="connsiteX4" fmla="*/ 6221289 w 7069007"/>
              <a:gd name="connsiteY4" fmla="*/ 3638911 h 4081859"/>
              <a:gd name="connsiteX5" fmla="*/ 4823891 w 7069007"/>
              <a:gd name="connsiteY5" fmla="*/ 3641292 h 4081859"/>
              <a:gd name="connsiteX6" fmla="*/ 4822701 w 7069007"/>
              <a:gd name="connsiteY6" fmla="*/ 1710136 h 4081859"/>
              <a:gd name="connsiteX7" fmla="*/ 0 w 7069007"/>
              <a:gd name="connsiteY7" fmla="*/ 1711326 h 4081859"/>
              <a:gd name="connsiteX8" fmla="*/ 5953 w 7069007"/>
              <a:gd name="connsiteY8" fmla="*/ 23813 h 4081859"/>
              <a:gd name="connsiteX0" fmla="*/ 1190 w 7069007"/>
              <a:gd name="connsiteY0" fmla="*/ 23813 h 4081859"/>
              <a:gd name="connsiteX1" fmla="*/ 7069007 w 7069007"/>
              <a:gd name="connsiteY1" fmla="*/ 0 h 4081859"/>
              <a:gd name="connsiteX2" fmla="*/ 7069007 w 7069007"/>
              <a:gd name="connsiteY2" fmla="*/ 4081859 h 4081859"/>
              <a:gd name="connsiteX3" fmla="*/ 6221289 w 7069007"/>
              <a:gd name="connsiteY3" fmla="*/ 4081859 h 4081859"/>
              <a:gd name="connsiteX4" fmla="*/ 6221289 w 7069007"/>
              <a:gd name="connsiteY4" fmla="*/ 3638911 h 4081859"/>
              <a:gd name="connsiteX5" fmla="*/ 4823891 w 7069007"/>
              <a:gd name="connsiteY5" fmla="*/ 3641292 h 4081859"/>
              <a:gd name="connsiteX6" fmla="*/ 4822701 w 7069007"/>
              <a:gd name="connsiteY6" fmla="*/ 1710136 h 4081859"/>
              <a:gd name="connsiteX7" fmla="*/ 0 w 7069007"/>
              <a:gd name="connsiteY7" fmla="*/ 1711326 h 4081859"/>
              <a:gd name="connsiteX8" fmla="*/ 1190 w 7069007"/>
              <a:gd name="connsiteY8" fmla="*/ 23813 h 4081859"/>
              <a:gd name="connsiteX0" fmla="*/ 1190 w 7069007"/>
              <a:gd name="connsiteY0" fmla="*/ 2382 h 4060428"/>
              <a:gd name="connsiteX1" fmla="*/ 7067816 w 7069007"/>
              <a:gd name="connsiteY1" fmla="*/ 0 h 4060428"/>
              <a:gd name="connsiteX2" fmla="*/ 7069007 w 7069007"/>
              <a:gd name="connsiteY2" fmla="*/ 4060428 h 4060428"/>
              <a:gd name="connsiteX3" fmla="*/ 6221289 w 7069007"/>
              <a:gd name="connsiteY3" fmla="*/ 4060428 h 4060428"/>
              <a:gd name="connsiteX4" fmla="*/ 6221289 w 7069007"/>
              <a:gd name="connsiteY4" fmla="*/ 3617480 h 4060428"/>
              <a:gd name="connsiteX5" fmla="*/ 4823891 w 7069007"/>
              <a:gd name="connsiteY5" fmla="*/ 3619861 h 4060428"/>
              <a:gd name="connsiteX6" fmla="*/ 4822701 w 7069007"/>
              <a:gd name="connsiteY6" fmla="*/ 1688705 h 4060428"/>
              <a:gd name="connsiteX7" fmla="*/ 0 w 7069007"/>
              <a:gd name="connsiteY7" fmla="*/ 1689895 h 4060428"/>
              <a:gd name="connsiteX8" fmla="*/ 1190 w 7069007"/>
              <a:gd name="connsiteY8" fmla="*/ 2382 h 4060428"/>
              <a:gd name="connsiteX0" fmla="*/ 1190 w 7069007"/>
              <a:gd name="connsiteY0" fmla="*/ 2382 h 4060428"/>
              <a:gd name="connsiteX1" fmla="*/ 7067816 w 7069007"/>
              <a:gd name="connsiteY1" fmla="*/ 0 h 4060428"/>
              <a:gd name="connsiteX2" fmla="*/ 7069007 w 7069007"/>
              <a:gd name="connsiteY2" fmla="*/ 4060428 h 4060428"/>
              <a:gd name="connsiteX3" fmla="*/ 6221289 w 7069007"/>
              <a:gd name="connsiteY3" fmla="*/ 4060428 h 4060428"/>
              <a:gd name="connsiteX4" fmla="*/ 6221289 w 7069007"/>
              <a:gd name="connsiteY4" fmla="*/ 3617480 h 4060428"/>
              <a:gd name="connsiteX5" fmla="*/ 4823891 w 7069007"/>
              <a:gd name="connsiteY5" fmla="*/ 3613908 h 4060428"/>
              <a:gd name="connsiteX6" fmla="*/ 4822701 w 7069007"/>
              <a:gd name="connsiteY6" fmla="*/ 1688705 h 4060428"/>
              <a:gd name="connsiteX7" fmla="*/ 0 w 7069007"/>
              <a:gd name="connsiteY7" fmla="*/ 1689895 h 4060428"/>
              <a:gd name="connsiteX8" fmla="*/ 1190 w 7069007"/>
              <a:gd name="connsiteY8" fmla="*/ 2382 h 4060428"/>
              <a:gd name="connsiteX0" fmla="*/ 1190 w 7069007"/>
              <a:gd name="connsiteY0" fmla="*/ 2382 h 4060428"/>
              <a:gd name="connsiteX1" fmla="*/ 7067816 w 7069007"/>
              <a:gd name="connsiteY1" fmla="*/ 0 h 4060428"/>
              <a:gd name="connsiteX2" fmla="*/ 7069007 w 7069007"/>
              <a:gd name="connsiteY2" fmla="*/ 4060428 h 4060428"/>
              <a:gd name="connsiteX3" fmla="*/ 6221289 w 7069007"/>
              <a:gd name="connsiteY3" fmla="*/ 4060428 h 4060428"/>
              <a:gd name="connsiteX4" fmla="*/ 6221289 w 7069007"/>
              <a:gd name="connsiteY4" fmla="*/ 3617480 h 4060428"/>
              <a:gd name="connsiteX5" fmla="*/ 4822700 w 7069007"/>
              <a:gd name="connsiteY5" fmla="*/ 3619861 h 4060428"/>
              <a:gd name="connsiteX6" fmla="*/ 4822701 w 7069007"/>
              <a:gd name="connsiteY6" fmla="*/ 1688705 h 4060428"/>
              <a:gd name="connsiteX7" fmla="*/ 0 w 7069007"/>
              <a:gd name="connsiteY7" fmla="*/ 1689895 h 4060428"/>
              <a:gd name="connsiteX8" fmla="*/ 1190 w 7069007"/>
              <a:gd name="connsiteY8" fmla="*/ 2382 h 4060428"/>
              <a:gd name="connsiteX0" fmla="*/ 1190 w 7069007"/>
              <a:gd name="connsiteY0" fmla="*/ 2382 h 4060428"/>
              <a:gd name="connsiteX1" fmla="*/ 7067816 w 7069007"/>
              <a:gd name="connsiteY1" fmla="*/ 0 h 4060428"/>
              <a:gd name="connsiteX2" fmla="*/ 7069007 w 7069007"/>
              <a:gd name="connsiteY2" fmla="*/ 4060428 h 4060428"/>
              <a:gd name="connsiteX3" fmla="*/ 6221289 w 7069007"/>
              <a:gd name="connsiteY3" fmla="*/ 4060428 h 4060428"/>
              <a:gd name="connsiteX4" fmla="*/ 6239148 w 7069007"/>
              <a:gd name="connsiteY4" fmla="*/ 3621052 h 4060428"/>
              <a:gd name="connsiteX5" fmla="*/ 4822700 w 7069007"/>
              <a:gd name="connsiteY5" fmla="*/ 3619861 h 4060428"/>
              <a:gd name="connsiteX6" fmla="*/ 4822701 w 7069007"/>
              <a:gd name="connsiteY6" fmla="*/ 1688705 h 4060428"/>
              <a:gd name="connsiteX7" fmla="*/ 0 w 7069007"/>
              <a:gd name="connsiteY7" fmla="*/ 1689895 h 4060428"/>
              <a:gd name="connsiteX8" fmla="*/ 1190 w 7069007"/>
              <a:gd name="connsiteY8" fmla="*/ 2382 h 4060428"/>
              <a:gd name="connsiteX0" fmla="*/ 1190 w 7069007"/>
              <a:gd name="connsiteY0" fmla="*/ 2382 h 4060428"/>
              <a:gd name="connsiteX1" fmla="*/ 7067816 w 7069007"/>
              <a:gd name="connsiteY1" fmla="*/ 0 h 4060428"/>
              <a:gd name="connsiteX2" fmla="*/ 7069007 w 7069007"/>
              <a:gd name="connsiteY2" fmla="*/ 4060428 h 4060428"/>
              <a:gd name="connsiteX3" fmla="*/ 6237958 w 7069007"/>
              <a:gd name="connsiteY3" fmla="*/ 4059237 h 4060428"/>
              <a:gd name="connsiteX4" fmla="*/ 6239148 w 7069007"/>
              <a:gd name="connsiteY4" fmla="*/ 3621052 h 4060428"/>
              <a:gd name="connsiteX5" fmla="*/ 4822700 w 7069007"/>
              <a:gd name="connsiteY5" fmla="*/ 3619861 h 4060428"/>
              <a:gd name="connsiteX6" fmla="*/ 4822701 w 7069007"/>
              <a:gd name="connsiteY6" fmla="*/ 1688705 h 4060428"/>
              <a:gd name="connsiteX7" fmla="*/ 0 w 7069007"/>
              <a:gd name="connsiteY7" fmla="*/ 1689895 h 4060428"/>
              <a:gd name="connsiteX8" fmla="*/ 1190 w 7069007"/>
              <a:gd name="connsiteY8" fmla="*/ 2382 h 4060428"/>
              <a:gd name="connsiteX0" fmla="*/ 1190 w 7067816"/>
              <a:gd name="connsiteY0" fmla="*/ 2382 h 4060428"/>
              <a:gd name="connsiteX1" fmla="*/ 7067816 w 7067816"/>
              <a:gd name="connsiteY1" fmla="*/ 0 h 4060428"/>
              <a:gd name="connsiteX2" fmla="*/ 7064244 w 7067816"/>
              <a:gd name="connsiteY2" fmla="*/ 4060428 h 4060428"/>
              <a:gd name="connsiteX3" fmla="*/ 6237958 w 7067816"/>
              <a:gd name="connsiteY3" fmla="*/ 4059237 h 4060428"/>
              <a:gd name="connsiteX4" fmla="*/ 6239148 w 7067816"/>
              <a:gd name="connsiteY4" fmla="*/ 3621052 h 4060428"/>
              <a:gd name="connsiteX5" fmla="*/ 4822700 w 7067816"/>
              <a:gd name="connsiteY5" fmla="*/ 3619861 h 4060428"/>
              <a:gd name="connsiteX6" fmla="*/ 4822701 w 7067816"/>
              <a:gd name="connsiteY6" fmla="*/ 1688705 h 4060428"/>
              <a:gd name="connsiteX7" fmla="*/ 0 w 7067816"/>
              <a:gd name="connsiteY7" fmla="*/ 1689895 h 4060428"/>
              <a:gd name="connsiteX8" fmla="*/ 1190 w 7067816"/>
              <a:gd name="connsiteY8" fmla="*/ 2382 h 4060428"/>
              <a:gd name="connsiteX0" fmla="*/ 1190 w 7069253"/>
              <a:gd name="connsiteY0" fmla="*/ 2382 h 4061619"/>
              <a:gd name="connsiteX1" fmla="*/ 7067816 w 7069253"/>
              <a:gd name="connsiteY1" fmla="*/ 0 h 4061619"/>
              <a:gd name="connsiteX2" fmla="*/ 7069007 w 7069253"/>
              <a:gd name="connsiteY2" fmla="*/ 4061619 h 4061619"/>
              <a:gd name="connsiteX3" fmla="*/ 6237958 w 7069253"/>
              <a:gd name="connsiteY3" fmla="*/ 4059237 h 4061619"/>
              <a:gd name="connsiteX4" fmla="*/ 6239148 w 7069253"/>
              <a:gd name="connsiteY4" fmla="*/ 3621052 h 4061619"/>
              <a:gd name="connsiteX5" fmla="*/ 4822700 w 7069253"/>
              <a:gd name="connsiteY5" fmla="*/ 3619861 h 4061619"/>
              <a:gd name="connsiteX6" fmla="*/ 4822701 w 7069253"/>
              <a:gd name="connsiteY6" fmla="*/ 1688705 h 4061619"/>
              <a:gd name="connsiteX7" fmla="*/ 0 w 7069253"/>
              <a:gd name="connsiteY7" fmla="*/ 1689895 h 4061619"/>
              <a:gd name="connsiteX8" fmla="*/ 1190 w 7069253"/>
              <a:gd name="connsiteY8" fmla="*/ 2382 h 4061619"/>
              <a:gd name="connsiteX0" fmla="*/ 1190 w 7069090"/>
              <a:gd name="connsiteY0" fmla="*/ 2382 h 4061619"/>
              <a:gd name="connsiteX1" fmla="*/ 7059482 w 7069090"/>
              <a:gd name="connsiteY1" fmla="*/ 0 h 4061619"/>
              <a:gd name="connsiteX2" fmla="*/ 7069007 w 7069090"/>
              <a:gd name="connsiteY2" fmla="*/ 4061619 h 4061619"/>
              <a:gd name="connsiteX3" fmla="*/ 6237958 w 7069090"/>
              <a:gd name="connsiteY3" fmla="*/ 4059237 h 4061619"/>
              <a:gd name="connsiteX4" fmla="*/ 6239148 w 7069090"/>
              <a:gd name="connsiteY4" fmla="*/ 3621052 h 4061619"/>
              <a:gd name="connsiteX5" fmla="*/ 4822700 w 7069090"/>
              <a:gd name="connsiteY5" fmla="*/ 3619861 h 4061619"/>
              <a:gd name="connsiteX6" fmla="*/ 4822701 w 7069090"/>
              <a:gd name="connsiteY6" fmla="*/ 1688705 h 4061619"/>
              <a:gd name="connsiteX7" fmla="*/ 0 w 7069090"/>
              <a:gd name="connsiteY7" fmla="*/ 1689895 h 4061619"/>
              <a:gd name="connsiteX8" fmla="*/ 1190 w 7069090"/>
              <a:gd name="connsiteY8" fmla="*/ 2382 h 4061619"/>
              <a:gd name="connsiteX0" fmla="*/ 1190 w 7070197"/>
              <a:gd name="connsiteY0" fmla="*/ 5954 h 4065191"/>
              <a:gd name="connsiteX1" fmla="*/ 7070197 w 7070197"/>
              <a:gd name="connsiteY1" fmla="*/ 0 h 4065191"/>
              <a:gd name="connsiteX2" fmla="*/ 7069007 w 7070197"/>
              <a:gd name="connsiteY2" fmla="*/ 4065191 h 4065191"/>
              <a:gd name="connsiteX3" fmla="*/ 6237958 w 7070197"/>
              <a:gd name="connsiteY3" fmla="*/ 4062809 h 4065191"/>
              <a:gd name="connsiteX4" fmla="*/ 6239148 w 7070197"/>
              <a:gd name="connsiteY4" fmla="*/ 3624624 h 4065191"/>
              <a:gd name="connsiteX5" fmla="*/ 4822700 w 7070197"/>
              <a:gd name="connsiteY5" fmla="*/ 3623433 h 4065191"/>
              <a:gd name="connsiteX6" fmla="*/ 4822701 w 7070197"/>
              <a:gd name="connsiteY6" fmla="*/ 1692277 h 4065191"/>
              <a:gd name="connsiteX7" fmla="*/ 0 w 7070197"/>
              <a:gd name="connsiteY7" fmla="*/ 1693467 h 4065191"/>
              <a:gd name="connsiteX8" fmla="*/ 1190 w 7070197"/>
              <a:gd name="connsiteY8" fmla="*/ 5954 h 4065191"/>
              <a:gd name="connsiteX0" fmla="*/ 1190 w 7071387"/>
              <a:gd name="connsiteY0" fmla="*/ 3573 h 4062810"/>
              <a:gd name="connsiteX1" fmla="*/ 7071387 w 7071387"/>
              <a:gd name="connsiteY1" fmla="*/ 0 h 4062810"/>
              <a:gd name="connsiteX2" fmla="*/ 7069007 w 7071387"/>
              <a:gd name="connsiteY2" fmla="*/ 4062810 h 4062810"/>
              <a:gd name="connsiteX3" fmla="*/ 6237958 w 7071387"/>
              <a:gd name="connsiteY3" fmla="*/ 4060428 h 4062810"/>
              <a:gd name="connsiteX4" fmla="*/ 6239148 w 7071387"/>
              <a:gd name="connsiteY4" fmla="*/ 3622243 h 4062810"/>
              <a:gd name="connsiteX5" fmla="*/ 4822700 w 7071387"/>
              <a:gd name="connsiteY5" fmla="*/ 3621052 h 4062810"/>
              <a:gd name="connsiteX6" fmla="*/ 4822701 w 7071387"/>
              <a:gd name="connsiteY6" fmla="*/ 1689896 h 4062810"/>
              <a:gd name="connsiteX7" fmla="*/ 0 w 7071387"/>
              <a:gd name="connsiteY7" fmla="*/ 1691086 h 4062810"/>
              <a:gd name="connsiteX8" fmla="*/ 1190 w 7071387"/>
              <a:gd name="connsiteY8" fmla="*/ 3573 h 4062810"/>
              <a:gd name="connsiteX0" fmla="*/ 1190 w 7071387"/>
              <a:gd name="connsiteY0" fmla="*/ 0 h 4059237"/>
              <a:gd name="connsiteX1" fmla="*/ 7071387 w 7071387"/>
              <a:gd name="connsiteY1" fmla="*/ 4762 h 4059237"/>
              <a:gd name="connsiteX2" fmla="*/ 7069007 w 7071387"/>
              <a:gd name="connsiteY2" fmla="*/ 4059237 h 4059237"/>
              <a:gd name="connsiteX3" fmla="*/ 6237958 w 7071387"/>
              <a:gd name="connsiteY3" fmla="*/ 4056855 h 4059237"/>
              <a:gd name="connsiteX4" fmla="*/ 6239148 w 7071387"/>
              <a:gd name="connsiteY4" fmla="*/ 3618670 h 4059237"/>
              <a:gd name="connsiteX5" fmla="*/ 4822700 w 7071387"/>
              <a:gd name="connsiteY5" fmla="*/ 3617479 h 4059237"/>
              <a:gd name="connsiteX6" fmla="*/ 4822701 w 7071387"/>
              <a:gd name="connsiteY6" fmla="*/ 1686323 h 4059237"/>
              <a:gd name="connsiteX7" fmla="*/ 0 w 7071387"/>
              <a:gd name="connsiteY7" fmla="*/ 1687513 h 4059237"/>
              <a:gd name="connsiteX8" fmla="*/ 1190 w 7071387"/>
              <a:gd name="connsiteY8" fmla="*/ 0 h 4059237"/>
              <a:gd name="connsiteX0" fmla="*/ 1190 w 7071387"/>
              <a:gd name="connsiteY0" fmla="*/ 1 h 4059238"/>
              <a:gd name="connsiteX1" fmla="*/ 7071387 w 7071387"/>
              <a:gd name="connsiteY1" fmla="*/ 0 h 4059238"/>
              <a:gd name="connsiteX2" fmla="*/ 7069007 w 7071387"/>
              <a:gd name="connsiteY2" fmla="*/ 4059238 h 4059238"/>
              <a:gd name="connsiteX3" fmla="*/ 6237958 w 7071387"/>
              <a:gd name="connsiteY3" fmla="*/ 4056856 h 4059238"/>
              <a:gd name="connsiteX4" fmla="*/ 6239148 w 7071387"/>
              <a:gd name="connsiteY4" fmla="*/ 3618671 h 4059238"/>
              <a:gd name="connsiteX5" fmla="*/ 4822700 w 7071387"/>
              <a:gd name="connsiteY5" fmla="*/ 3617480 h 4059238"/>
              <a:gd name="connsiteX6" fmla="*/ 4822701 w 7071387"/>
              <a:gd name="connsiteY6" fmla="*/ 1686324 h 4059238"/>
              <a:gd name="connsiteX7" fmla="*/ 0 w 7071387"/>
              <a:gd name="connsiteY7" fmla="*/ 1687514 h 4059238"/>
              <a:gd name="connsiteX8" fmla="*/ 1190 w 7071387"/>
              <a:gd name="connsiteY8" fmla="*/ 1 h 405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1387" h="4059238">
                <a:moveTo>
                  <a:pt x="1190" y="1"/>
                </a:moveTo>
                <a:lnTo>
                  <a:pt x="7071387" y="0"/>
                </a:lnTo>
                <a:cubicBezTo>
                  <a:pt x="7070196" y="1353476"/>
                  <a:pt x="7070198" y="2705762"/>
                  <a:pt x="7069007" y="4059238"/>
                </a:cubicBezTo>
                <a:lnTo>
                  <a:pt x="6237958" y="4056856"/>
                </a:lnTo>
                <a:cubicBezTo>
                  <a:pt x="6238355" y="3910794"/>
                  <a:pt x="6238751" y="3764733"/>
                  <a:pt x="6239148" y="3618671"/>
                </a:cubicBezTo>
                <a:lnTo>
                  <a:pt x="4822700" y="3617480"/>
                </a:lnTo>
                <a:cubicBezTo>
                  <a:pt x="4822303" y="2973761"/>
                  <a:pt x="4823098" y="2330043"/>
                  <a:pt x="4822701" y="1686324"/>
                </a:cubicBezTo>
                <a:lnTo>
                  <a:pt x="0" y="1687514"/>
                </a:lnTo>
                <a:cubicBezTo>
                  <a:pt x="1984" y="1125010"/>
                  <a:pt x="-794" y="562505"/>
                  <a:pt x="1190" y="1"/>
                </a:cubicBezTo>
                <a:close/>
              </a:path>
            </a:pathLst>
          </a:custGeom>
          <a:solidFill>
            <a:schemeClr val="bg1">
              <a:lumMod val="85000"/>
            </a:schemeClr>
          </a:solidFill>
          <a:ln w="19050">
            <a:noFill/>
            <a:miter lim="800000"/>
          </a:ln>
        </p:spPr>
        <p:txBody>
          <a:bodyPr wrap="square">
            <a:noAutofit/>
          </a:bodyPr>
          <a:lstStyle>
            <a:lvl1pPr>
              <a:defRPr sz="1200"/>
            </a:lvl1pPr>
          </a:lstStyle>
          <a:p>
            <a:r>
              <a:rPr lang="en-GB"/>
              <a:t>Add picture</a:t>
            </a:r>
            <a:endParaRPr lang="ar-SA"/>
          </a:p>
        </p:txBody>
      </p:sp>
      <p:sp>
        <p:nvSpPr>
          <p:cNvPr id="9" name="Picture Placeholder 68">
            <a:extLst>
              <a:ext uri="{FF2B5EF4-FFF2-40B4-BE49-F238E27FC236}">
                <a16:creationId xmlns:a16="http://schemas.microsoft.com/office/drawing/2014/main" id="{BFF81B62-79D4-C0DC-7FBE-4C6176269E7F}"/>
              </a:ext>
            </a:extLst>
          </p:cNvPr>
          <p:cNvSpPr>
            <a:spLocks noGrp="1"/>
          </p:cNvSpPr>
          <p:nvPr>
            <p:ph type="pic" sz="quarter" idx="16" hasCustomPrompt="1"/>
          </p:nvPr>
        </p:nvSpPr>
        <p:spPr>
          <a:xfrm>
            <a:off x="294086" y="3388667"/>
            <a:ext cx="4518419" cy="3171677"/>
          </a:xfrm>
          <a:custGeom>
            <a:avLst/>
            <a:gdLst>
              <a:gd name="connsiteX0" fmla="*/ 0 w 4530724"/>
              <a:gd name="connsiteY0" fmla="*/ 0 h 3188990"/>
              <a:gd name="connsiteX1" fmla="*/ 1700213 w 4530724"/>
              <a:gd name="connsiteY1" fmla="*/ 0 h 3188990"/>
              <a:gd name="connsiteX2" fmla="*/ 1700213 w 4530724"/>
              <a:gd name="connsiteY2" fmla="*/ 1519091 h 3188990"/>
              <a:gd name="connsiteX3" fmla="*/ 4530724 w 4530724"/>
              <a:gd name="connsiteY3" fmla="*/ 1519091 h 3188990"/>
              <a:gd name="connsiteX4" fmla="*/ 4530724 w 4530724"/>
              <a:gd name="connsiteY4" fmla="*/ 3188990 h 3188990"/>
              <a:gd name="connsiteX5" fmla="*/ 0 w 4530724"/>
              <a:gd name="connsiteY5" fmla="*/ 3188990 h 3188990"/>
              <a:gd name="connsiteX0" fmla="*/ 0 w 4530724"/>
              <a:gd name="connsiteY0" fmla="*/ 0 h 3188990"/>
              <a:gd name="connsiteX1" fmla="*/ 1700213 w 4530724"/>
              <a:gd name="connsiteY1" fmla="*/ 0 h 3188990"/>
              <a:gd name="connsiteX2" fmla="*/ 1676336 w 4530724"/>
              <a:gd name="connsiteY2" fmla="*/ 1551450 h 3188990"/>
              <a:gd name="connsiteX3" fmla="*/ 4530724 w 4530724"/>
              <a:gd name="connsiteY3" fmla="*/ 1519091 h 3188990"/>
              <a:gd name="connsiteX4" fmla="*/ 4530724 w 4530724"/>
              <a:gd name="connsiteY4" fmla="*/ 3188990 h 3188990"/>
              <a:gd name="connsiteX5" fmla="*/ 0 w 4530724"/>
              <a:gd name="connsiteY5" fmla="*/ 3188990 h 3188990"/>
              <a:gd name="connsiteX6" fmla="*/ 0 w 4530724"/>
              <a:gd name="connsiteY6" fmla="*/ 0 h 3188990"/>
              <a:gd name="connsiteX0" fmla="*/ 0 w 4530724"/>
              <a:gd name="connsiteY0" fmla="*/ 0 h 3188990"/>
              <a:gd name="connsiteX1" fmla="*/ 1700213 w 4530724"/>
              <a:gd name="connsiteY1" fmla="*/ 0 h 3188990"/>
              <a:gd name="connsiteX2" fmla="*/ 1685887 w 4530724"/>
              <a:gd name="connsiteY2" fmla="*/ 1526282 h 3188990"/>
              <a:gd name="connsiteX3" fmla="*/ 4530724 w 4530724"/>
              <a:gd name="connsiteY3" fmla="*/ 1519091 h 3188990"/>
              <a:gd name="connsiteX4" fmla="*/ 4530724 w 4530724"/>
              <a:gd name="connsiteY4" fmla="*/ 3188990 h 3188990"/>
              <a:gd name="connsiteX5" fmla="*/ 0 w 4530724"/>
              <a:gd name="connsiteY5" fmla="*/ 3188990 h 3188990"/>
              <a:gd name="connsiteX6" fmla="*/ 0 w 4530724"/>
              <a:gd name="connsiteY6" fmla="*/ 0 h 3188990"/>
              <a:gd name="connsiteX0" fmla="*/ 0 w 4530724"/>
              <a:gd name="connsiteY0" fmla="*/ 0 h 3188990"/>
              <a:gd name="connsiteX1" fmla="*/ 1684692 w 4530724"/>
              <a:gd name="connsiteY1" fmla="*/ 1199 h 3188990"/>
              <a:gd name="connsiteX2" fmla="*/ 1685887 w 4530724"/>
              <a:gd name="connsiteY2" fmla="*/ 1526282 h 3188990"/>
              <a:gd name="connsiteX3" fmla="*/ 4530724 w 4530724"/>
              <a:gd name="connsiteY3" fmla="*/ 1519091 h 3188990"/>
              <a:gd name="connsiteX4" fmla="*/ 4530724 w 4530724"/>
              <a:gd name="connsiteY4" fmla="*/ 3188990 h 3188990"/>
              <a:gd name="connsiteX5" fmla="*/ 0 w 4530724"/>
              <a:gd name="connsiteY5" fmla="*/ 3188990 h 3188990"/>
              <a:gd name="connsiteX6" fmla="*/ 0 w 4530724"/>
              <a:gd name="connsiteY6" fmla="*/ 0 h 3188990"/>
              <a:gd name="connsiteX0" fmla="*/ 0 w 4530724"/>
              <a:gd name="connsiteY0" fmla="*/ 0 h 3188990"/>
              <a:gd name="connsiteX1" fmla="*/ 1684692 w 4530724"/>
              <a:gd name="connsiteY1" fmla="*/ 1199 h 3188990"/>
              <a:gd name="connsiteX2" fmla="*/ 1685887 w 4530724"/>
              <a:gd name="connsiteY2" fmla="*/ 1526282 h 3188990"/>
              <a:gd name="connsiteX3" fmla="*/ 4530724 w 4530724"/>
              <a:gd name="connsiteY3" fmla="*/ 1519091 h 3188990"/>
              <a:gd name="connsiteX4" fmla="*/ 4530724 w 4530724"/>
              <a:gd name="connsiteY4" fmla="*/ 3188990 h 3188990"/>
              <a:gd name="connsiteX5" fmla="*/ 0 w 4530724"/>
              <a:gd name="connsiteY5" fmla="*/ 3188990 h 3188990"/>
              <a:gd name="connsiteX6" fmla="*/ 0 w 4530724"/>
              <a:gd name="connsiteY6" fmla="*/ 0 h 3188990"/>
              <a:gd name="connsiteX0" fmla="*/ 0 w 4530724"/>
              <a:gd name="connsiteY0" fmla="*/ 1198 h 3190188"/>
              <a:gd name="connsiteX1" fmla="*/ 1684692 w 4530724"/>
              <a:gd name="connsiteY1" fmla="*/ 0 h 3190188"/>
              <a:gd name="connsiteX2" fmla="*/ 1685887 w 4530724"/>
              <a:gd name="connsiteY2" fmla="*/ 1527480 h 3190188"/>
              <a:gd name="connsiteX3" fmla="*/ 4530724 w 4530724"/>
              <a:gd name="connsiteY3" fmla="*/ 1520289 h 3190188"/>
              <a:gd name="connsiteX4" fmla="*/ 4530724 w 4530724"/>
              <a:gd name="connsiteY4" fmla="*/ 3190188 h 3190188"/>
              <a:gd name="connsiteX5" fmla="*/ 0 w 4530724"/>
              <a:gd name="connsiteY5" fmla="*/ 3190188 h 3190188"/>
              <a:gd name="connsiteX6" fmla="*/ 0 w 4530724"/>
              <a:gd name="connsiteY6" fmla="*/ 1198 h 3190188"/>
              <a:gd name="connsiteX0" fmla="*/ 0 w 4530724"/>
              <a:gd name="connsiteY0" fmla="*/ 1198 h 3190188"/>
              <a:gd name="connsiteX1" fmla="*/ 1684692 w 4530724"/>
              <a:gd name="connsiteY1" fmla="*/ 0 h 3190188"/>
              <a:gd name="connsiteX2" fmla="*/ 1685887 w 4530724"/>
              <a:gd name="connsiteY2" fmla="*/ 1527480 h 3190188"/>
              <a:gd name="connsiteX3" fmla="*/ 4529530 w 4530724"/>
              <a:gd name="connsiteY3" fmla="*/ 1527480 h 3190188"/>
              <a:gd name="connsiteX4" fmla="*/ 4530724 w 4530724"/>
              <a:gd name="connsiteY4" fmla="*/ 3190188 h 3190188"/>
              <a:gd name="connsiteX5" fmla="*/ 0 w 4530724"/>
              <a:gd name="connsiteY5" fmla="*/ 3190188 h 3190188"/>
              <a:gd name="connsiteX6" fmla="*/ 0 w 4530724"/>
              <a:gd name="connsiteY6" fmla="*/ 1198 h 3190188"/>
              <a:gd name="connsiteX0" fmla="*/ 0 w 4530724"/>
              <a:gd name="connsiteY0" fmla="*/ 1198 h 3190188"/>
              <a:gd name="connsiteX1" fmla="*/ 1684692 w 4530724"/>
              <a:gd name="connsiteY1" fmla="*/ 0 h 3190188"/>
              <a:gd name="connsiteX2" fmla="*/ 1685887 w 4530724"/>
              <a:gd name="connsiteY2" fmla="*/ 1527480 h 3190188"/>
              <a:gd name="connsiteX3" fmla="*/ 4529530 w 4530724"/>
              <a:gd name="connsiteY3" fmla="*/ 1528678 h 3190188"/>
              <a:gd name="connsiteX4" fmla="*/ 4530724 w 4530724"/>
              <a:gd name="connsiteY4" fmla="*/ 3190188 h 3190188"/>
              <a:gd name="connsiteX5" fmla="*/ 0 w 4530724"/>
              <a:gd name="connsiteY5" fmla="*/ 3190188 h 3190188"/>
              <a:gd name="connsiteX6" fmla="*/ 0 w 4530724"/>
              <a:gd name="connsiteY6" fmla="*/ 1198 h 3190188"/>
              <a:gd name="connsiteX0" fmla="*/ 0 w 4530724"/>
              <a:gd name="connsiteY0" fmla="*/ 1198 h 3190188"/>
              <a:gd name="connsiteX1" fmla="*/ 1684692 w 4530724"/>
              <a:gd name="connsiteY1" fmla="*/ 0 h 3190188"/>
              <a:gd name="connsiteX2" fmla="*/ 1685887 w 4530724"/>
              <a:gd name="connsiteY2" fmla="*/ 1527480 h 3190188"/>
              <a:gd name="connsiteX3" fmla="*/ 4529530 w 4530724"/>
              <a:gd name="connsiteY3" fmla="*/ 1531075 h 3190188"/>
              <a:gd name="connsiteX4" fmla="*/ 4530724 w 4530724"/>
              <a:gd name="connsiteY4" fmla="*/ 3190188 h 3190188"/>
              <a:gd name="connsiteX5" fmla="*/ 0 w 4530724"/>
              <a:gd name="connsiteY5" fmla="*/ 3190188 h 3190188"/>
              <a:gd name="connsiteX6" fmla="*/ 0 w 4530724"/>
              <a:gd name="connsiteY6" fmla="*/ 1198 h 3190188"/>
              <a:gd name="connsiteX0" fmla="*/ 0 w 4530724"/>
              <a:gd name="connsiteY0" fmla="*/ 1198 h 3190188"/>
              <a:gd name="connsiteX1" fmla="*/ 1684692 w 4530724"/>
              <a:gd name="connsiteY1" fmla="*/ 0 h 3190188"/>
              <a:gd name="connsiteX2" fmla="*/ 1685887 w 4530724"/>
              <a:gd name="connsiteY2" fmla="*/ 1527480 h 3190188"/>
              <a:gd name="connsiteX3" fmla="*/ 4502070 w 4530724"/>
              <a:gd name="connsiteY3" fmla="*/ 1563434 h 3190188"/>
              <a:gd name="connsiteX4" fmla="*/ 4530724 w 4530724"/>
              <a:gd name="connsiteY4" fmla="*/ 3190188 h 3190188"/>
              <a:gd name="connsiteX5" fmla="*/ 0 w 4530724"/>
              <a:gd name="connsiteY5" fmla="*/ 3190188 h 3190188"/>
              <a:gd name="connsiteX6" fmla="*/ 0 w 4530724"/>
              <a:gd name="connsiteY6" fmla="*/ 1198 h 3190188"/>
              <a:gd name="connsiteX0" fmla="*/ 0 w 4530724"/>
              <a:gd name="connsiteY0" fmla="*/ 1198 h 3190188"/>
              <a:gd name="connsiteX1" fmla="*/ 1684692 w 4530724"/>
              <a:gd name="connsiteY1" fmla="*/ 0 h 3190188"/>
              <a:gd name="connsiteX2" fmla="*/ 1685887 w 4530724"/>
              <a:gd name="connsiteY2" fmla="*/ 1527480 h 3190188"/>
              <a:gd name="connsiteX3" fmla="*/ 4528335 w 4530724"/>
              <a:gd name="connsiteY3" fmla="*/ 1528678 h 3190188"/>
              <a:gd name="connsiteX4" fmla="*/ 4530724 w 4530724"/>
              <a:gd name="connsiteY4" fmla="*/ 3190188 h 3190188"/>
              <a:gd name="connsiteX5" fmla="*/ 0 w 4530724"/>
              <a:gd name="connsiteY5" fmla="*/ 3190188 h 3190188"/>
              <a:gd name="connsiteX6" fmla="*/ 0 w 4530724"/>
              <a:gd name="connsiteY6" fmla="*/ 1198 h 3190188"/>
              <a:gd name="connsiteX0" fmla="*/ 0 w 4530724"/>
              <a:gd name="connsiteY0" fmla="*/ 1198 h 3190188"/>
              <a:gd name="connsiteX1" fmla="*/ 1685887 w 4530724"/>
              <a:gd name="connsiteY1" fmla="*/ 0 h 3190188"/>
              <a:gd name="connsiteX2" fmla="*/ 1685887 w 4530724"/>
              <a:gd name="connsiteY2" fmla="*/ 1527480 h 3190188"/>
              <a:gd name="connsiteX3" fmla="*/ 4528335 w 4530724"/>
              <a:gd name="connsiteY3" fmla="*/ 1528678 h 3190188"/>
              <a:gd name="connsiteX4" fmla="*/ 4530724 w 4530724"/>
              <a:gd name="connsiteY4" fmla="*/ 3190188 h 3190188"/>
              <a:gd name="connsiteX5" fmla="*/ 0 w 4530724"/>
              <a:gd name="connsiteY5" fmla="*/ 3190188 h 3190188"/>
              <a:gd name="connsiteX6" fmla="*/ 0 w 4530724"/>
              <a:gd name="connsiteY6" fmla="*/ 1198 h 3190188"/>
              <a:gd name="connsiteX0" fmla="*/ 0 w 4530724"/>
              <a:gd name="connsiteY0" fmla="*/ 1198 h 3190188"/>
              <a:gd name="connsiteX1" fmla="*/ 1685887 w 4530724"/>
              <a:gd name="connsiteY1" fmla="*/ 0 h 3190188"/>
              <a:gd name="connsiteX2" fmla="*/ 1677530 w 4530724"/>
              <a:gd name="connsiteY2" fmla="*/ 1527480 h 3190188"/>
              <a:gd name="connsiteX3" fmla="*/ 4528335 w 4530724"/>
              <a:gd name="connsiteY3" fmla="*/ 1528678 h 3190188"/>
              <a:gd name="connsiteX4" fmla="*/ 4530724 w 4530724"/>
              <a:gd name="connsiteY4" fmla="*/ 3190188 h 3190188"/>
              <a:gd name="connsiteX5" fmla="*/ 0 w 4530724"/>
              <a:gd name="connsiteY5" fmla="*/ 3190188 h 3190188"/>
              <a:gd name="connsiteX6" fmla="*/ 0 w 4530724"/>
              <a:gd name="connsiteY6" fmla="*/ 1198 h 3190188"/>
              <a:gd name="connsiteX0" fmla="*/ 0 w 4530724"/>
              <a:gd name="connsiteY0" fmla="*/ 1198 h 3190188"/>
              <a:gd name="connsiteX1" fmla="*/ 1685887 w 4530724"/>
              <a:gd name="connsiteY1" fmla="*/ 0 h 3190188"/>
              <a:gd name="connsiteX2" fmla="*/ 1689468 w 4530724"/>
              <a:gd name="connsiteY2" fmla="*/ 1526282 h 3190188"/>
              <a:gd name="connsiteX3" fmla="*/ 4528335 w 4530724"/>
              <a:gd name="connsiteY3" fmla="*/ 1528678 h 3190188"/>
              <a:gd name="connsiteX4" fmla="*/ 4530724 w 4530724"/>
              <a:gd name="connsiteY4" fmla="*/ 3190188 h 3190188"/>
              <a:gd name="connsiteX5" fmla="*/ 0 w 4530724"/>
              <a:gd name="connsiteY5" fmla="*/ 3190188 h 3190188"/>
              <a:gd name="connsiteX6" fmla="*/ 0 w 4530724"/>
              <a:gd name="connsiteY6" fmla="*/ 1198 h 3190188"/>
              <a:gd name="connsiteX0" fmla="*/ 0 w 4530724"/>
              <a:gd name="connsiteY0" fmla="*/ 1198 h 3190188"/>
              <a:gd name="connsiteX1" fmla="*/ 1671561 w 4530724"/>
              <a:gd name="connsiteY1" fmla="*/ 0 h 3190188"/>
              <a:gd name="connsiteX2" fmla="*/ 1689468 w 4530724"/>
              <a:gd name="connsiteY2" fmla="*/ 1526282 h 3190188"/>
              <a:gd name="connsiteX3" fmla="*/ 4528335 w 4530724"/>
              <a:gd name="connsiteY3" fmla="*/ 1528678 h 3190188"/>
              <a:gd name="connsiteX4" fmla="*/ 4530724 w 4530724"/>
              <a:gd name="connsiteY4" fmla="*/ 3190188 h 3190188"/>
              <a:gd name="connsiteX5" fmla="*/ 0 w 4530724"/>
              <a:gd name="connsiteY5" fmla="*/ 3190188 h 3190188"/>
              <a:gd name="connsiteX6" fmla="*/ 0 w 4530724"/>
              <a:gd name="connsiteY6" fmla="*/ 1198 h 3190188"/>
              <a:gd name="connsiteX0" fmla="*/ 0 w 4530724"/>
              <a:gd name="connsiteY0" fmla="*/ 2397 h 3191387"/>
              <a:gd name="connsiteX1" fmla="*/ 1689468 w 4530724"/>
              <a:gd name="connsiteY1" fmla="*/ 0 h 3191387"/>
              <a:gd name="connsiteX2" fmla="*/ 1689468 w 4530724"/>
              <a:gd name="connsiteY2" fmla="*/ 1527481 h 3191387"/>
              <a:gd name="connsiteX3" fmla="*/ 4528335 w 4530724"/>
              <a:gd name="connsiteY3" fmla="*/ 1529877 h 3191387"/>
              <a:gd name="connsiteX4" fmla="*/ 4530724 w 4530724"/>
              <a:gd name="connsiteY4" fmla="*/ 3191387 h 3191387"/>
              <a:gd name="connsiteX5" fmla="*/ 0 w 4530724"/>
              <a:gd name="connsiteY5" fmla="*/ 3191387 h 3191387"/>
              <a:gd name="connsiteX6" fmla="*/ 0 w 4530724"/>
              <a:gd name="connsiteY6" fmla="*/ 2397 h 3191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0724" h="3191387">
                <a:moveTo>
                  <a:pt x="0" y="2397"/>
                </a:moveTo>
                <a:lnTo>
                  <a:pt x="1689468" y="0"/>
                </a:lnTo>
                <a:cubicBezTo>
                  <a:pt x="1689866" y="508361"/>
                  <a:pt x="1689070" y="1019120"/>
                  <a:pt x="1689468" y="1527481"/>
                </a:cubicBezTo>
                <a:lnTo>
                  <a:pt x="4528335" y="1529877"/>
                </a:lnTo>
                <a:cubicBezTo>
                  <a:pt x="4529131" y="2083714"/>
                  <a:pt x="4529928" y="2637550"/>
                  <a:pt x="4530724" y="3191387"/>
                </a:cubicBezTo>
                <a:lnTo>
                  <a:pt x="0" y="3191387"/>
                </a:lnTo>
                <a:lnTo>
                  <a:pt x="0" y="2397"/>
                </a:lnTo>
                <a:close/>
              </a:path>
            </a:pathLst>
          </a:custGeom>
          <a:solidFill>
            <a:schemeClr val="bg1">
              <a:lumMod val="85000"/>
            </a:schemeClr>
          </a:solidFill>
          <a:ln w="19050">
            <a:noFill/>
            <a:miter lim="800000"/>
          </a:ln>
        </p:spPr>
        <p:txBody>
          <a:bodyPr wrap="square">
            <a:noAutofit/>
          </a:bodyPr>
          <a:lstStyle>
            <a:lvl1pPr>
              <a:defRPr sz="1200"/>
            </a:lvl1pPr>
          </a:lstStyle>
          <a:p>
            <a:r>
              <a:rPr lang="en-GB"/>
              <a:t>Add picture</a:t>
            </a:r>
            <a:endParaRPr lang="ar-SA"/>
          </a:p>
        </p:txBody>
      </p:sp>
      <p:sp>
        <p:nvSpPr>
          <p:cNvPr id="7" name="Rectangle 6">
            <a:extLst>
              <a:ext uri="{FF2B5EF4-FFF2-40B4-BE49-F238E27FC236}">
                <a16:creationId xmlns:a16="http://schemas.microsoft.com/office/drawing/2014/main" id="{287FD12B-4DF0-18D6-1F3C-10055179B50D}"/>
              </a:ext>
            </a:extLst>
          </p:cNvPr>
          <p:cNvSpPr/>
          <p:nvPr userDrawn="1"/>
        </p:nvSpPr>
        <p:spPr>
          <a:xfrm>
            <a:off x="1985963" y="1991916"/>
            <a:ext cx="7653337" cy="2906040"/>
          </a:xfrm>
          <a:prstGeom prst="rect">
            <a:avLst/>
          </a:prstGeom>
          <a:solidFill>
            <a:schemeClr val="accent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8" name="Rectangle 7">
            <a:extLst>
              <a:ext uri="{FF2B5EF4-FFF2-40B4-BE49-F238E27FC236}">
                <a16:creationId xmlns:a16="http://schemas.microsoft.com/office/drawing/2014/main" id="{206A9A88-330A-1D1B-7639-29F93FEA9B15}"/>
              </a:ext>
            </a:extLst>
          </p:cNvPr>
          <p:cNvSpPr/>
          <p:nvPr userDrawn="1"/>
        </p:nvSpPr>
        <p:spPr>
          <a:xfrm>
            <a:off x="4819650" y="4899425"/>
            <a:ext cx="852487" cy="528856"/>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2" name="Title 1">
            <a:extLst>
              <a:ext uri="{FF2B5EF4-FFF2-40B4-BE49-F238E27FC236}">
                <a16:creationId xmlns:a16="http://schemas.microsoft.com/office/drawing/2014/main" id="{B4082AEB-5006-8BDB-B209-D0CE6D0D9E54}"/>
              </a:ext>
            </a:extLst>
          </p:cNvPr>
          <p:cNvSpPr>
            <a:spLocks noGrp="1"/>
          </p:cNvSpPr>
          <p:nvPr>
            <p:ph type="ctrTitle"/>
          </p:nvPr>
        </p:nvSpPr>
        <p:spPr>
          <a:xfrm>
            <a:off x="2268539" y="1990447"/>
            <a:ext cx="5953124" cy="1706400"/>
          </a:xfrm>
        </p:spPr>
        <p:txBody>
          <a:bodyPr anchor="ctr" anchorCtr="0"/>
          <a:lstStyle>
            <a:lvl1pPr algn="l">
              <a:defRPr sz="480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7CF3C4D3-D951-05DD-58CA-A9363283ABF1}"/>
              </a:ext>
            </a:extLst>
          </p:cNvPr>
          <p:cNvSpPr>
            <a:spLocks noGrp="1"/>
          </p:cNvSpPr>
          <p:nvPr>
            <p:ph type="subTitle" idx="1"/>
          </p:nvPr>
        </p:nvSpPr>
        <p:spPr>
          <a:xfrm>
            <a:off x="2268539" y="3696847"/>
            <a:ext cx="5670550" cy="1197634"/>
          </a:xfrm>
        </p:spPr>
        <p:txBody>
          <a:bodyPr anchor="ctr" anchorCtr="0"/>
          <a:lstStyle>
            <a:lvl1pPr marL="0" indent="0" algn="l">
              <a:spcAft>
                <a:spcPts val="0"/>
              </a:spcAft>
              <a:buNone/>
              <a:defRPr sz="1600">
                <a:solidFill>
                  <a:schemeClr val="bg1"/>
                </a:solidFill>
                <a:latin typeface="Roboto Mono" pitchFamily="2" charset="0"/>
                <a:ea typeface="Roboto Mono"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50" name="Rectangle 49">
            <a:extLst>
              <a:ext uri="{FF2B5EF4-FFF2-40B4-BE49-F238E27FC236}">
                <a16:creationId xmlns:a16="http://schemas.microsoft.com/office/drawing/2014/main" id="{B3BF3560-3CD1-0B64-03EA-D256199991D0}"/>
              </a:ext>
            </a:extLst>
          </p:cNvPr>
          <p:cNvSpPr/>
          <p:nvPr userDrawn="1"/>
        </p:nvSpPr>
        <p:spPr>
          <a:xfrm>
            <a:off x="5672137" y="4899425"/>
            <a:ext cx="847725" cy="528856"/>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51" name="Rectangle 50">
            <a:extLst>
              <a:ext uri="{FF2B5EF4-FFF2-40B4-BE49-F238E27FC236}">
                <a16:creationId xmlns:a16="http://schemas.microsoft.com/office/drawing/2014/main" id="{3170E404-5E3C-3FBF-484E-C38B7B8B1201}"/>
              </a:ext>
            </a:extLst>
          </p:cNvPr>
          <p:cNvSpPr/>
          <p:nvPr userDrawn="1"/>
        </p:nvSpPr>
        <p:spPr>
          <a:xfrm>
            <a:off x="6523038" y="4899425"/>
            <a:ext cx="850900" cy="528856"/>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52" name="Rectangle 51">
            <a:extLst>
              <a:ext uri="{FF2B5EF4-FFF2-40B4-BE49-F238E27FC236}">
                <a16:creationId xmlns:a16="http://schemas.microsoft.com/office/drawing/2014/main" id="{1A999DE3-E86C-A102-47F6-4FACE3E8D029}"/>
              </a:ext>
            </a:extLst>
          </p:cNvPr>
          <p:cNvSpPr/>
          <p:nvPr userDrawn="1"/>
        </p:nvSpPr>
        <p:spPr>
          <a:xfrm>
            <a:off x="7373938" y="4899425"/>
            <a:ext cx="850900" cy="528856"/>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56" name="Rectangle 55">
            <a:extLst>
              <a:ext uri="{FF2B5EF4-FFF2-40B4-BE49-F238E27FC236}">
                <a16:creationId xmlns:a16="http://schemas.microsoft.com/office/drawing/2014/main" id="{C9233BE1-3AEE-3BAE-81BA-7A0BC2CE4544}"/>
              </a:ext>
            </a:extLst>
          </p:cNvPr>
          <p:cNvSpPr/>
          <p:nvPr userDrawn="1"/>
        </p:nvSpPr>
        <p:spPr>
          <a:xfrm>
            <a:off x="11056937" y="4894481"/>
            <a:ext cx="847725" cy="528856"/>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67" name="Rectangle 66">
            <a:extLst>
              <a:ext uri="{FF2B5EF4-FFF2-40B4-BE49-F238E27FC236}">
                <a16:creationId xmlns:a16="http://schemas.microsoft.com/office/drawing/2014/main" id="{11F208DE-5B9E-F53C-1FF3-5BB6E64F20AD}"/>
              </a:ext>
            </a:extLst>
          </p:cNvPr>
          <p:cNvSpPr/>
          <p:nvPr userDrawn="1"/>
        </p:nvSpPr>
        <p:spPr>
          <a:xfrm>
            <a:off x="11056937" y="4365625"/>
            <a:ext cx="847726" cy="528856"/>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62" name="Picture Placeholder 65">
            <a:extLst>
              <a:ext uri="{FF2B5EF4-FFF2-40B4-BE49-F238E27FC236}">
                <a16:creationId xmlns:a16="http://schemas.microsoft.com/office/drawing/2014/main" id="{20DA749F-EC0C-795A-219D-5489435012C1}"/>
              </a:ext>
            </a:extLst>
          </p:cNvPr>
          <p:cNvSpPr>
            <a:spLocks noGrp="1"/>
          </p:cNvSpPr>
          <p:nvPr>
            <p:ph type="pic" sz="quarter" idx="15" hasCustomPrompt="1"/>
          </p:nvPr>
        </p:nvSpPr>
        <p:spPr>
          <a:xfrm>
            <a:off x="8221663" y="3923072"/>
            <a:ext cx="2835275" cy="2650765"/>
          </a:xfrm>
          <a:solidFill>
            <a:schemeClr val="bg1">
              <a:lumMod val="85000"/>
            </a:schemeClr>
          </a:solidFill>
          <a:ln w="19050">
            <a:solidFill>
              <a:schemeClr val="bg1"/>
            </a:solidFill>
            <a:miter lim="800000"/>
          </a:ln>
        </p:spPr>
        <p:txBody>
          <a:bodyPr/>
          <a:lstStyle>
            <a:lvl1pPr>
              <a:defRPr sz="1200"/>
            </a:lvl1pPr>
          </a:lstStyle>
          <a:p>
            <a:r>
              <a:rPr lang="en-GB"/>
              <a:t>Add picture</a:t>
            </a:r>
            <a:endParaRPr lang="ar-SA"/>
          </a:p>
        </p:txBody>
      </p:sp>
      <p:grpSp>
        <p:nvGrpSpPr>
          <p:cNvPr id="19" name="Group 18">
            <a:extLst>
              <a:ext uri="{FF2B5EF4-FFF2-40B4-BE49-F238E27FC236}">
                <a16:creationId xmlns:a16="http://schemas.microsoft.com/office/drawing/2014/main" id="{43A31D33-9384-4E2D-EAD5-21D86D1EEE05}"/>
              </a:ext>
            </a:extLst>
          </p:cNvPr>
          <p:cNvGrpSpPr>
            <a:grpSpLocks noChangeAspect="1"/>
          </p:cNvGrpSpPr>
          <p:nvPr userDrawn="1"/>
        </p:nvGrpSpPr>
        <p:grpSpPr>
          <a:xfrm>
            <a:off x="285750" y="282721"/>
            <a:ext cx="1701799" cy="1707726"/>
            <a:chOff x="2857500" y="180976"/>
            <a:chExt cx="5924550" cy="5945187"/>
          </a:xfrm>
        </p:grpSpPr>
        <p:sp>
          <p:nvSpPr>
            <p:cNvPr id="20" name="Rectangle 5">
              <a:extLst>
                <a:ext uri="{FF2B5EF4-FFF2-40B4-BE49-F238E27FC236}">
                  <a16:creationId xmlns:a16="http://schemas.microsoft.com/office/drawing/2014/main" id="{8C68E4B3-516A-992A-5574-25DE5B73FEA0}"/>
                </a:ext>
              </a:extLst>
            </p:cNvPr>
            <p:cNvSpPr>
              <a:spLocks noChangeArrowheads="1"/>
            </p:cNvSpPr>
            <p:nvPr userDrawn="1"/>
          </p:nvSpPr>
          <p:spPr bwMode="auto">
            <a:xfrm>
              <a:off x="2857500" y="192088"/>
              <a:ext cx="5924550" cy="5934075"/>
            </a:xfrm>
            <a:prstGeom prst="rect">
              <a:avLst/>
            </a:prstGeom>
            <a:no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ar-SA"/>
            </a:p>
          </p:txBody>
        </p:sp>
        <p:sp>
          <p:nvSpPr>
            <p:cNvPr id="21" name="Freeform 7">
              <a:extLst>
                <a:ext uri="{FF2B5EF4-FFF2-40B4-BE49-F238E27FC236}">
                  <a16:creationId xmlns:a16="http://schemas.microsoft.com/office/drawing/2014/main" id="{B80D9D1A-DDA0-54A5-DC51-5DC40D15C399}"/>
                </a:ext>
              </a:extLst>
            </p:cNvPr>
            <p:cNvSpPr>
              <a:spLocks/>
            </p:cNvSpPr>
            <p:nvPr userDrawn="1"/>
          </p:nvSpPr>
          <p:spPr bwMode="auto">
            <a:xfrm>
              <a:off x="3416300" y="838201"/>
              <a:ext cx="527050" cy="792163"/>
            </a:xfrm>
            <a:custGeom>
              <a:avLst/>
              <a:gdLst>
                <a:gd name="T0" fmla="*/ 0 w 332"/>
                <a:gd name="T1" fmla="*/ 0 h 499"/>
                <a:gd name="T2" fmla="*/ 0 w 332"/>
                <a:gd name="T3" fmla="*/ 72 h 499"/>
                <a:gd name="T4" fmla="*/ 123 w 332"/>
                <a:gd name="T5" fmla="*/ 72 h 499"/>
                <a:gd name="T6" fmla="*/ 123 w 332"/>
                <a:gd name="T7" fmla="*/ 499 h 499"/>
                <a:gd name="T8" fmla="*/ 206 w 332"/>
                <a:gd name="T9" fmla="*/ 499 h 499"/>
                <a:gd name="T10" fmla="*/ 206 w 332"/>
                <a:gd name="T11" fmla="*/ 72 h 499"/>
                <a:gd name="T12" fmla="*/ 332 w 332"/>
                <a:gd name="T13" fmla="*/ 72 h 499"/>
                <a:gd name="T14" fmla="*/ 332 w 332"/>
                <a:gd name="T15" fmla="*/ 0 h 499"/>
                <a:gd name="T16" fmla="*/ 0 w 332"/>
                <a:gd name="T17"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499">
                  <a:moveTo>
                    <a:pt x="0" y="0"/>
                  </a:moveTo>
                  <a:lnTo>
                    <a:pt x="0" y="72"/>
                  </a:lnTo>
                  <a:lnTo>
                    <a:pt x="123" y="72"/>
                  </a:lnTo>
                  <a:lnTo>
                    <a:pt x="123" y="499"/>
                  </a:lnTo>
                  <a:lnTo>
                    <a:pt x="206" y="499"/>
                  </a:lnTo>
                  <a:lnTo>
                    <a:pt x="206" y="72"/>
                  </a:lnTo>
                  <a:lnTo>
                    <a:pt x="332" y="72"/>
                  </a:lnTo>
                  <a:lnTo>
                    <a:pt x="332"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2" name="Freeform 8">
              <a:extLst>
                <a:ext uri="{FF2B5EF4-FFF2-40B4-BE49-F238E27FC236}">
                  <a16:creationId xmlns:a16="http://schemas.microsoft.com/office/drawing/2014/main" id="{CB7FF693-B4FD-3F4A-48EA-4CAA3BD83055}"/>
                </a:ext>
              </a:extLst>
            </p:cNvPr>
            <p:cNvSpPr>
              <a:spLocks/>
            </p:cNvSpPr>
            <p:nvPr userDrawn="1"/>
          </p:nvSpPr>
          <p:spPr bwMode="auto">
            <a:xfrm>
              <a:off x="3992563" y="838201"/>
              <a:ext cx="565150" cy="792163"/>
            </a:xfrm>
            <a:custGeom>
              <a:avLst/>
              <a:gdLst>
                <a:gd name="T0" fmla="*/ 277 w 356"/>
                <a:gd name="T1" fmla="*/ 0 h 499"/>
                <a:gd name="T2" fmla="*/ 277 w 356"/>
                <a:gd name="T3" fmla="*/ 212 h 499"/>
                <a:gd name="T4" fmla="*/ 82 w 356"/>
                <a:gd name="T5" fmla="*/ 212 h 499"/>
                <a:gd name="T6" fmla="*/ 82 w 356"/>
                <a:gd name="T7" fmla="*/ 0 h 499"/>
                <a:gd name="T8" fmla="*/ 0 w 356"/>
                <a:gd name="T9" fmla="*/ 0 h 499"/>
                <a:gd name="T10" fmla="*/ 0 w 356"/>
                <a:gd name="T11" fmla="*/ 499 h 499"/>
                <a:gd name="T12" fmla="*/ 82 w 356"/>
                <a:gd name="T13" fmla="*/ 499 h 499"/>
                <a:gd name="T14" fmla="*/ 82 w 356"/>
                <a:gd name="T15" fmla="*/ 284 h 499"/>
                <a:gd name="T16" fmla="*/ 277 w 356"/>
                <a:gd name="T17" fmla="*/ 284 h 499"/>
                <a:gd name="T18" fmla="*/ 277 w 356"/>
                <a:gd name="T19" fmla="*/ 499 h 499"/>
                <a:gd name="T20" fmla="*/ 356 w 356"/>
                <a:gd name="T21" fmla="*/ 499 h 499"/>
                <a:gd name="T22" fmla="*/ 356 w 356"/>
                <a:gd name="T23" fmla="*/ 0 h 499"/>
                <a:gd name="T24" fmla="*/ 277 w 356"/>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6" h="499">
                  <a:moveTo>
                    <a:pt x="277" y="0"/>
                  </a:moveTo>
                  <a:lnTo>
                    <a:pt x="277" y="212"/>
                  </a:lnTo>
                  <a:lnTo>
                    <a:pt x="82" y="212"/>
                  </a:lnTo>
                  <a:lnTo>
                    <a:pt x="82" y="0"/>
                  </a:lnTo>
                  <a:lnTo>
                    <a:pt x="0" y="0"/>
                  </a:lnTo>
                  <a:lnTo>
                    <a:pt x="0" y="499"/>
                  </a:lnTo>
                  <a:lnTo>
                    <a:pt x="82" y="499"/>
                  </a:lnTo>
                  <a:lnTo>
                    <a:pt x="82" y="284"/>
                  </a:lnTo>
                  <a:lnTo>
                    <a:pt x="277" y="284"/>
                  </a:lnTo>
                  <a:lnTo>
                    <a:pt x="277" y="499"/>
                  </a:lnTo>
                  <a:lnTo>
                    <a:pt x="356" y="499"/>
                  </a:lnTo>
                  <a:lnTo>
                    <a:pt x="356" y="0"/>
                  </a:lnTo>
                  <a:lnTo>
                    <a:pt x="27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3" name="Freeform 9">
              <a:extLst>
                <a:ext uri="{FF2B5EF4-FFF2-40B4-BE49-F238E27FC236}">
                  <a16:creationId xmlns:a16="http://schemas.microsoft.com/office/drawing/2014/main" id="{90358FF5-C53F-3D22-81E5-D2F628F34850}"/>
                </a:ext>
              </a:extLst>
            </p:cNvPr>
            <p:cNvSpPr>
              <a:spLocks/>
            </p:cNvSpPr>
            <p:nvPr userDrawn="1"/>
          </p:nvSpPr>
          <p:spPr bwMode="auto">
            <a:xfrm>
              <a:off x="4708525" y="838201"/>
              <a:ext cx="450850" cy="792163"/>
            </a:xfrm>
            <a:custGeom>
              <a:avLst/>
              <a:gdLst>
                <a:gd name="T0" fmla="*/ 0 w 284"/>
                <a:gd name="T1" fmla="*/ 0 h 499"/>
                <a:gd name="T2" fmla="*/ 0 w 284"/>
                <a:gd name="T3" fmla="*/ 499 h 499"/>
                <a:gd name="T4" fmla="*/ 284 w 284"/>
                <a:gd name="T5" fmla="*/ 499 h 499"/>
                <a:gd name="T6" fmla="*/ 284 w 284"/>
                <a:gd name="T7" fmla="*/ 427 h 499"/>
                <a:gd name="T8" fmla="*/ 79 w 284"/>
                <a:gd name="T9" fmla="*/ 427 h 499"/>
                <a:gd name="T10" fmla="*/ 79 w 284"/>
                <a:gd name="T11" fmla="*/ 280 h 499"/>
                <a:gd name="T12" fmla="*/ 250 w 284"/>
                <a:gd name="T13" fmla="*/ 280 h 499"/>
                <a:gd name="T14" fmla="*/ 250 w 284"/>
                <a:gd name="T15" fmla="*/ 212 h 499"/>
                <a:gd name="T16" fmla="*/ 79 w 284"/>
                <a:gd name="T17" fmla="*/ 212 h 499"/>
                <a:gd name="T18" fmla="*/ 79 w 284"/>
                <a:gd name="T19" fmla="*/ 72 h 499"/>
                <a:gd name="T20" fmla="*/ 284 w 284"/>
                <a:gd name="T21" fmla="*/ 72 h 499"/>
                <a:gd name="T22" fmla="*/ 284 w 284"/>
                <a:gd name="T23" fmla="*/ 0 h 499"/>
                <a:gd name="T24" fmla="*/ 0 w 284"/>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4" h="499">
                  <a:moveTo>
                    <a:pt x="0" y="0"/>
                  </a:moveTo>
                  <a:lnTo>
                    <a:pt x="0" y="499"/>
                  </a:lnTo>
                  <a:lnTo>
                    <a:pt x="284" y="499"/>
                  </a:lnTo>
                  <a:lnTo>
                    <a:pt x="284" y="427"/>
                  </a:lnTo>
                  <a:lnTo>
                    <a:pt x="79" y="427"/>
                  </a:lnTo>
                  <a:lnTo>
                    <a:pt x="79" y="280"/>
                  </a:lnTo>
                  <a:lnTo>
                    <a:pt x="250" y="280"/>
                  </a:lnTo>
                  <a:lnTo>
                    <a:pt x="250" y="212"/>
                  </a:lnTo>
                  <a:lnTo>
                    <a:pt x="79" y="212"/>
                  </a:lnTo>
                  <a:lnTo>
                    <a:pt x="79" y="72"/>
                  </a:lnTo>
                  <a:lnTo>
                    <a:pt x="284" y="72"/>
                  </a:lnTo>
                  <a:lnTo>
                    <a:pt x="284"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4" name="Freeform 10">
              <a:extLst>
                <a:ext uri="{FF2B5EF4-FFF2-40B4-BE49-F238E27FC236}">
                  <a16:creationId xmlns:a16="http://schemas.microsoft.com/office/drawing/2014/main" id="{5E24B0C0-4FF5-A420-3CBA-5FD588A547EF}"/>
                </a:ext>
              </a:extLst>
            </p:cNvPr>
            <p:cNvSpPr>
              <a:spLocks/>
            </p:cNvSpPr>
            <p:nvPr userDrawn="1"/>
          </p:nvSpPr>
          <p:spPr bwMode="auto">
            <a:xfrm>
              <a:off x="3557588" y="2787651"/>
              <a:ext cx="560388" cy="792163"/>
            </a:xfrm>
            <a:custGeom>
              <a:avLst/>
              <a:gdLst>
                <a:gd name="T0" fmla="*/ 0 w 103"/>
                <a:gd name="T1" fmla="*/ 0 h 146"/>
                <a:gd name="T2" fmla="*/ 25 w 103"/>
                <a:gd name="T3" fmla="*/ 0 h 146"/>
                <a:gd name="T4" fmla="*/ 69 w 103"/>
                <a:gd name="T5" fmla="*/ 85 h 146"/>
                <a:gd name="T6" fmla="*/ 80 w 103"/>
                <a:gd name="T7" fmla="*/ 113 h 146"/>
                <a:gd name="T8" fmla="*/ 81 w 103"/>
                <a:gd name="T9" fmla="*/ 113 h 146"/>
                <a:gd name="T10" fmla="*/ 79 w 103"/>
                <a:gd name="T11" fmla="*/ 80 h 146"/>
                <a:gd name="T12" fmla="*/ 79 w 103"/>
                <a:gd name="T13" fmla="*/ 0 h 146"/>
                <a:gd name="T14" fmla="*/ 103 w 103"/>
                <a:gd name="T15" fmla="*/ 0 h 146"/>
                <a:gd name="T16" fmla="*/ 103 w 103"/>
                <a:gd name="T17" fmla="*/ 146 h 146"/>
                <a:gd name="T18" fmla="*/ 77 w 103"/>
                <a:gd name="T19" fmla="*/ 146 h 146"/>
                <a:gd name="T20" fmla="*/ 34 w 103"/>
                <a:gd name="T21" fmla="*/ 62 h 146"/>
                <a:gd name="T22" fmla="*/ 22 w 103"/>
                <a:gd name="T23" fmla="*/ 33 h 146"/>
                <a:gd name="T24" fmla="*/ 21 w 103"/>
                <a:gd name="T25" fmla="*/ 33 h 146"/>
                <a:gd name="T26" fmla="*/ 23 w 103"/>
                <a:gd name="T27" fmla="*/ 67 h 146"/>
                <a:gd name="T28" fmla="*/ 23 w 103"/>
                <a:gd name="T29" fmla="*/ 146 h 146"/>
                <a:gd name="T30" fmla="*/ 0 w 103"/>
                <a:gd name="T31" fmla="*/ 146 h 146"/>
                <a:gd name="T32" fmla="*/ 0 w 103"/>
                <a:gd name="T33"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 h="146">
                  <a:moveTo>
                    <a:pt x="0" y="0"/>
                  </a:moveTo>
                  <a:cubicBezTo>
                    <a:pt x="25" y="0"/>
                    <a:pt x="25" y="0"/>
                    <a:pt x="25" y="0"/>
                  </a:cubicBezTo>
                  <a:cubicBezTo>
                    <a:pt x="69" y="85"/>
                    <a:pt x="69" y="85"/>
                    <a:pt x="69" y="85"/>
                  </a:cubicBezTo>
                  <a:cubicBezTo>
                    <a:pt x="73" y="93"/>
                    <a:pt x="77" y="104"/>
                    <a:pt x="80" y="113"/>
                  </a:cubicBezTo>
                  <a:cubicBezTo>
                    <a:pt x="81" y="113"/>
                    <a:pt x="81" y="113"/>
                    <a:pt x="81" y="113"/>
                  </a:cubicBezTo>
                  <a:cubicBezTo>
                    <a:pt x="80" y="101"/>
                    <a:pt x="79" y="89"/>
                    <a:pt x="79" y="80"/>
                  </a:cubicBezTo>
                  <a:cubicBezTo>
                    <a:pt x="79" y="0"/>
                    <a:pt x="79" y="0"/>
                    <a:pt x="79" y="0"/>
                  </a:cubicBezTo>
                  <a:cubicBezTo>
                    <a:pt x="103" y="0"/>
                    <a:pt x="103" y="0"/>
                    <a:pt x="103" y="0"/>
                  </a:cubicBezTo>
                  <a:cubicBezTo>
                    <a:pt x="103" y="146"/>
                    <a:pt x="103" y="146"/>
                    <a:pt x="103" y="146"/>
                  </a:cubicBezTo>
                  <a:cubicBezTo>
                    <a:pt x="77" y="146"/>
                    <a:pt x="77" y="146"/>
                    <a:pt x="77" y="146"/>
                  </a:cubicBezTo>
                  <a:cubicBezTo>
                    <a:pt x="34" y="62"/>
                    <a:pt x="34" y="62"/>
                    <a:pt x="34" y="62"/>
                  </a:cubicBezTo>
                  <a:cubicBezTo>
                    <a:pt x="30" y="53"/>
                    <a:pt x="26" y="44"/>
                    <a:pt x="22" y="33"/>
                  </a:cubicBezTo>
                  <a:cubicBezTo>
                    <a:pt x="21" y="33"/>
                    <a:pt x="21" y="33"/>
                    <a:pt x="21" y="33"/>
                  </a:cubicBezTo>
                  <a:cubicBezTo>
                    <a:pt x="22" y="43"/>
                    <a:pt x="23" y="56"/>
                    <a:pt x="23" y="67"/>
                  </a:cubicBezTo>
                  <a:cubicBezTo>
                    <a:pt x="23" y="146"/>
                    <a:pt x="23" y="146"/>
                    <a:pt x="23" y="146"/>
                  </a:cubicBezTo>
                  <a:cubicBezTo>
                    <a:pt x="0" y="146"/>
                    <a:pt x="0" y="146"/>
                    <a:pt x="0" y="146"/>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5" name="Freeform 11">
              <a:extLst>
                <a:ext uri="{FF2B5EF4-FFF2-40B4-BE49-F238E27FC236}">
                  <a16:creationId xmlns:a16="http://schemas.microsoft.com/office/drawing/2014/main" id="{FCCB8514-9596-A5D7-D1C7-5463C954B77C}"/>
                </a:ext>
              </a:extLst>
            </p:cNvPr>
            <p:cNvSpPr>
              <a:spLocks noEditPoints="1"/>
            </p:cNvSpPr>
            <p:nvPr userDrawn="1"/>
          </p:nvSpPr>
          <p:spPr bwMode="auto">
            <a:xfrm>
              <a:off x="4187825" y="2787651"/>
              <a:ext cx="614363" cy="792163"/>
            </a:xfrm>
            <a:custGeom>
              <a:avLst/>
              <a:gdLst>
                <a:gd name="T0" fmla="*/ 74 w 113"/>
                <a:gd name="T1" fmla="*/ 91 h 146"/>
                <a:gd name="T2" fmla="*/ 63 w 113"/>
                <a:gd name="T3" fmla="*/ 48 h 146"/>
                <a:gd name="T4" fmla="*/ 57 w 113"/>
                <a:gd name="T5" fmla="*/ 22 h 146"/>
                <a:gd name="T6" fmla="*/ 56 w 113"/>
                <a:gd name="T7" fmla="*/ 22 h 146"/>
                <a:gd name="T8" fmla="*/ 50 w 113"/>
                <a:gd name="T9" fmla="*/ 48 h 146"/>
                <a:gd name="T10" fmla="*/ 38 w 113"/>
                <a:gd name="T11" fmla="*/ 91 h 146"/>
                <a:gd name="T12" fmla="*/ 74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4" y="91"/>
                  </a:moveTo>
                  <a:cubicBezTo>
                    <a:pt x="63" y="48"/>
                    <a:pt x="63" y="48"/>
                    <a:pt x="63" y="48"/>
                  </a:cubicBezTo>
                  <a:cubicBezTo>
                    <a:pt x="61" y="40"/>
                    <a:pt x="59" y="33"/>
                    <a:pt x="57" y="22"/>
                  </a:cubicBezTo>
                  <a:cubicBezTo>
                    <a:pt x="56" y="22"/>
                    <a:pt x="56" y="22"/>
                    <a:pt x="56" y="22"/>
                  </a:cubicBezTo>
                  <a:cubicBezTo>
                    <a:pt x="54" y="33"/>
                    <a:pt x="52" y="40"/>
                    <a:pt x="50" y="48"/>
                  </a:cubicBezTo>
                  <a:cubicBezTo>
                    <a:pt x="38" y="91"/>
                    <a:pt x="38" y="91"/>
                    <a:pt x="38" y="91"/>
                  </a:cubicBezTo>
                  <a:lnTo>
                    <a:pt x="74"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6" name="Freeform 12">
              <a:extLst>
                <a:ext uri="{FF2B5EF4-FFF2-40B4-BE49-F238E27FC236}">
                  <a16:creationId xmlns:a16="http://schemas.microsoft.com/office/drawing/2014/main" id="{ED0BE09F-03CB-E771-ABFC-97C88CEC7855}"/>
                </a:ext>
              </a:extLst>
            </p:cNvPr>
            <p:cNvSpPr>
              <a:spLocks/>
            </p:cNvSpPr>
            <p:nvPr userDrawn="1"/>
          </p:nvSpPr>
          <p:spPr bwMode="auto">
            <a:xfrm>
              <a:off x="4741863" y="2787651"/>
              <a:ext cx="527050" cy="792163"/>
            </a:xfrm>
            <a:custGeom>
              <a:avLst/>
              <a:gdLst>
                <a:gd name="T0" fmla="*/ 123 w 332"/>
                <a:gd name="T1" fmla="*/ 72 h 499"/>
                <a:gd name="T2" fmla="*/ 0 w 332"/>
                <a:gd name="T3" fmla="*/ 72 h 499"/>
                <a:gd name="T4" fmla="*/ 0 w 332"/>
                <a:gd name="T5" fmla="*/ 0 h 499"/>
                <a:gd name="T6" fmla="*/ 332 w 332"/>
                <a:gd name="T7" fmla="*/ 0 h 499"/>
                <a:gd name="T8" fmla="*/ 332 w 332"/>
                <a:gd name="T9" fmla="*/ 72 h 499"/>
                <a:gd name="T10" fmla="*/ 205 w 332"/>
                <a:gd name="T11" fmla="*/ 72 h 499"/>
                <a:gd name="T12" fmla="*/ 205 w 332"/>
                <a:gd name="T13" fmla="*/ 499 h 499"/>
                <a:gd name="T14" fmla="*/ 123 w 332"/>
                <a:gd name="T15" fmla="*/ 499 h 499"/>
                <a:gd name="T16" fmla="*/ 123 w 332"/>
                <a:gd name="T17" fmla="*/ 72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499">
                  <a:moveTo>
                    <a:pt x="123" y="72"/>
                  </a:moveTo>
                  <a:lnTo>
                    <a:pt x="0" y="72"/>
                  </a:lnTo>
                  <a:lnTo>
                    <a:pt x="0" y="0"/>
                  </a:lnTo>
                  <a:lnTo>
                    <a:pt x="332" y="0"/>
                  </a:lnTo>
                  <a:lnTo>
                    <a:pt x="332" y="72"/>
                  </a:lnTo>
                  <a:lnTo>
                    <a:pt x="205" y="72"/>
                  </a:lnTo>
                  <a:lnTo>
                    <a:pt x="205" y="499"/>
                  </a:lnTo>
                  <a:lnTo>
                    <a:pt x="123" y="499"/>
                  </a:lnTo>
                  <a:lnTo>
                    <a:pt x="123" y="7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7" name="Rectangle 13">
              <a:extLst>
                <a:ext uri="{FF2B5EF4-FFF2-40B4-BE49-F238E27FC236}">
                  <a16:creationId xmlns:a16="http://schemas.microsoft.com/office/drawing/2014/main" id="{F78E8B5B-12E5-FB51-E905-AFD4C1947710}"/>
                </a:ext>
              </a:extLst>
            </p:cNvPr>
            <p:cNvSpPr>
              <a:spLocks noChangeArrowheads="1"/>
            </p:cNvSpPr>
            <p:nvPr userDrawn="1"/>
          </p:nvSpPr>
          <p:spPr bwMode="auto">
            <a:xfrm>
              <a:off x="5334000" y="2787651"/>
              <a:ext cx="130175" cy="7921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8" name="Freeform 14">
              <a:extLst>
                <a:ext uri="{FF2B5EF4-FFF2-40B4-BE49-F238E27FC236}">
                  <a16:creationId xmlns:a16="http://schemas.microsoft.com/office/drawing/2014/main" id="{70E6A720-B9E8-B87E-FCC4-E9F1AA31DE77}"/>
                </a:ext>
              </a:extLst>
            </p:cNvPr>
            <p:cNvSpPr>
              <a:spLocks noEditPoints="1"/>
            </p:cNvSpPr>
            <p:nvPr userDrawn="1"/>
          </p:nvSpPr>
          <p:spPr bwMode="auto">
            <a:xfrm>
              <a:off x="5572125" y="2776538"/>
              <a:ext cx="625475" cy="814388"/>
            </a:xfrm>
            <a:custGeom>
              <a:avLst/>
              <a:gdLst>
                <a:gd name="T0" fmla="*/ 90 w 115"/>
                <a:gd name="T1" fmla="*/ 75 h 150"/>
                <a:gd name="T2" fmla="*/ 57 w 115"/>
                <a:gd name="T3" fmla="*/ 21 h 150"/>
                <a:gd name="T4" fmla="*/ 25 w 115"/>
                <a:gd name="T5" fmla="*/ 75 h 150"/>
                <a:gd name="T6" fmla="*/ 57 w 115"/>
                <a:gd name="T7" fmla="*/ 129 h 150"/>
                <a:gd name="T8" fmla="*/ 90 w 115"/>
                <a:gd name="T9" fmla="*/ 75 h 150"/>
                <a:gd name="T10" fmla="*/ 0 w 115"/>
                <a:gd name="T11" fmla="*/ 75 h 150"/>
                <a:gd name="T12" fmla="*/ 57 w 115"/>
                <a:gd name="T13" fmla="*/ 0 h 150"/>
                <a:gd name="T14" fmla="*/ 115 w 115"/>
                <a:gd name="T15" fmla="*/ 75 h 150"/>
                <a:gd name="T16" fmla="*/ 57 w 115"/>
                <a:gd name="T17" fmla="*/ 150 h 150"/>
                <a:gd name="T18" fmla="*/ 0 w 115"/>
                <a:gd name="T19"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50">
                  <a:moveTo>
                    <a:pt x="90" y="75"/>
                  </a:moveTo>
                  <a:cubicBezTo>
                    <a:pt x="90" y="39"/>
                    <a:pt x="79" y="21"/>
                    <a:pt x="57" y="21"/>
                  </a:cubicBezTo>
                  <a:cubicBezTo>
                    <a:pt x="36" y="21"/>
                    <a:pt x="25" y="39"/>
                    <a:pt x="25" y="75"/>
                  </a:cubicBezTo>
                  <a:cubicBezTo>
                    <a:pt x="25" y="111"/>
                    <a:pt x="36" y="129"/>
                    <a:pt x="57" y="129"/>
                  </a:cubicBezTo>
                  <a:cubicBezTo>
                    <a:pt x="79" y="129"/>
                    <a:pt x="90" y="111"/>
                    <a:pt x="90" y="75"/>
                  </a:cubicBezTo>
                  <a:moveTo>
                    <a:pt x="0" y="75"/>
                  </a:moveTo>
                  <a:cubicBezTo>
                    <a:pt x="0" y="28"/>
                    <a:pt x="20" y="0"/>
                    <a:pt x="57" y="0"/>
                  </a:cubicBezTo>
                  <a:cubicBezTo>
                    <a:pt x="94" y="0"/>
                    <a:pt x="115" y="28"/>
                    <a:pt x="115" y="75"/>
                  </a:cubicBezTo>
                  <a:cubicBezTo>
                    <a:pt x="115" y="122"/>
                    <a:pt x="94" y="150"/>
                    <a:pt x="57" y="150"/>
                  </a:cubicBezTo>
                  <a:cubicBezTo>
                    <a:pt x="20" y="150"/>
                    <a:pt x="0" y="122"/>
                    <a:pt x="0" y="7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9" name="Freeform 15">
              <a:extLst>
                <a:ext uri="{FF2B5EF4-FFF2-40B4-BE49-F238E27FC236}">
                  <a16:creationId xmlns:a16="http://schemas.microsoft.com/office/drawing/2014/main" id="{D8446A1C-0118-83C0-8287-BA86C27351AD}"/>
                </a:ext>
              </a:extLst>
            </p:cNvPr>
            <p:cNvSpPr>
              <a:spLocks/>
            </p:cNvSpPr>
            <p:nvPr userDrawn="1"/>
          </p:nvSpPr>
          <p:spPr bwMode="auto">
            <a:xfrm>
              <a:off x="6311900" y="2787651"/>
              <a:ext cx="558800" cy="792163"/>
            </a:xfrm>
            <a:custGeom>
              <a:avLst/>
              <a:gdLst>
                <a:gd name="T0" fmla="*/ 0 w 103"/>
                <a:gd name="T1" fmla="*/ 0 h 146"/>
                <a:gd name="T2" fmla="*/ 26 w 103"/>
                <a:gd name="T3" fmla="*/ 0 h 146"/>
                <a:gd name="T4" fmla="*/ 69 w 103"/>
                <a:gd name="T5" fmla="*/ 85 h 146"/>
                <a:gd name="T6" fmla="*/ 81 w 103"/>
                <a:gd name="T7" fmla="*/ 113 h 146"/>
                <a:gd name="T8" fmla="*/ 82 w 103"/>
                <a:gd name="T9" fmla="*/ 113 h 146"/>
                <a:gd name="T10" fmla="*/ 80 w 103"/>
                <a:gd name="T11" fmla="*/ 80 h 146"/>
                <a:gd name="T12" fmla="*/ 80 w 103"/>
                <a:gd name="T13" fmla="*/ 0 h 146"/>
                <a:gd name="T14" fmla="*/ 103 w 103"/>
                <a:gd name="T15" fmla="*/ 0 h 146"/>
                <a:gd name="T16" fmla="*/ 103 w 103"/>
                <a:gd name="T17" fmla="*/ 146 h 146"/>
                <a:gd name="T18" fmla="*/ 78 w 103"/>
                <a:gd name="T19" fmla="*/ 146 h 146"/>
                <a:gd name="T20" fmla="*/ 35 w 103"/>
                <a:gd name="T21" fmla="*/ 62 h 146"/>
                <a:gd name="T22" fmla="*/ 23 w 103"/>
                <a:gd name="T23" fmla="*/ 33 h 146"/>
                <a:gd name="T24" fmla="*/ 22 w 103"/>
                <a:gd name="T25" fmla="*/ 33 h 146"/>
                <a:gd name="T26" fmla="*/ 24 w 103"/>
                <a:gd name="T27" fmla="*/ 67 h 146"/>
                <a:gd name="T28" fmla="*/ 24 w 103"/>
                <a:gd name="T29" fmla="*/ 146 h 146"/>
                <a:gd name="T30" fmla="*/ 0 w 103"/>
                <a:gd name="T31" fmla="*/ 146 h 146"/>
                <a:gd name="T32" fmla="*/ 0 w 103"/>
                <a:gd name="T33"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 h="146">
                  <a:moveTo>
                    <a:pt x="0" y="0"/>
                  </a:moveTo>
                  <a:cubicBezTo>
                    <a:pt x="26" y="0"/>
                    <a:pt x="26" y="0"/>
                    <a:pt x="26" y="0"/>
                  </a:cubicBezTo>
                  <a:cubicBezTo>
                    <a:pt x="69" y="85"/>
                    <a:pt x="69" y="85"/>
                    <a:pt x="69" y="85"/>
                  </a:cubicBezTo>
                  <a:cubicBezTo>
                    <a:pt x="73" y="93"/>
                    <a:pt x="77" y="104"/>
                    <a:pt x="81" y="113"/>
                  </a:cubicBezTo>
                  <a:cubicBezTo>
                    <a:pt x="82" y="113"/>
                    <a:pt x="82" y="113"/>
                    <a:pt x="82" y="113"/>
                  </a:cubicBezTo>
                  <a:cubicBezTo>
                    <a:pt x="81" y="101"/>
                    <a:pt x="80" y="89"/>
                    <a:pt x="80" y="80"/>
                  </a:cubicBezTo>
                  <a:cubicBezTo>
                    <a:pt x="80" y="0"/>
                    <a:pt x="80" y="0"/>
                    <a:pt x="80" y="0"/>
                  </a:cubicBezTo>
                  <a:cubicBezTo>
                    <a:pt x="103" y="0"/>
                    <a:pt x="103" y="0"/>
                    <a:pt x="103" y="0"/>
                  </a:cubicBezTo>
                  <a:cubicBezTo>
                    <a:pt x="103" y="146"/>
                    <a:pt x="103" y="146"/>
                    <a:pt x="103" y="146"/>
                  </a:cubicBezTo>
                  <a:cubicBezTo>
                    <a:pt x="78" y="146"/>
                    <a:pt x="78" y="146"/>
                    <a:pt x="78" y="146"/>
                  </a:cubicBezTo>
                  <a:cubicBezTo>
                    <a:pt x="35" y="62"/>
                    <a:pt x="35" y="62"/>
                    <a:pt x="35" y="62"/>
                  </a:cubicBezTo>
                  <a:cubicBezTo>
                    <a:pt x="30" y="53"/>
                    <a:pt x="27" y="44"/>
                    <a:pt x="23" y="33"/>
                  </a:cubicBezTo>
                  <a:cubicBezTo>
                    <a:pt x="22" y="33"/>
                    <a:pt x="22" y="33"/>
                    <a:pt x="22" y="33"/>
                  </a:cubicBezTo>
                  <a:cubicBezTo>
                    <a:pt x="23" y="43"/>
                    <a:pt x="24" y="56"/>
                    <a:pt x="24" y="67"/>
                  </a:cubicBezTo>
                  <a:cubicBezTo>
                    <a:pt x="24" y="146"/>
                    <a:pt x="24" y="146"/>
                    <a:pt x="24" y="146"/>
                  </a:cubicBezTo>
                  <a:cubicBezTo>
                    <a:pt x="0" y="146"/>
                    <a:pt x="0" y="146"/>
                    <a:pt x="0" y="146"/>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0" name="Freeform 16">
              <a:extLst>
                <a:ext uri="{FF2B5EF4-FFF2-40B4-BE49-F238E27FC236}">
                  <a16:creationId xmlns:a16="http://schemas.microsoft.com/office/drawing/2014/main" id="{A26D4466-47A6-2CDB-FFDD-BA5B19768F5C}"/>
                </a:ext>
              </a:extLst>
            </p:cNvPr>
            <p:cNvSpPr>
              <a:spLocks noEditPoints="1"/>
            </p:cNvSpPr>
            <p:nvPr userDrawn="1"/>
          </p:nvSpPr>
          <p:spPr bwMode="auto">
            <a:xfrm>
              <a:off x="6946900" y="2787651"/>
              <a:ext cx="612775" cy="792163"/>
            </a:xfrm>
            <a:custGeom>
              <a:avLst/>
              <a:gdLst>
                <a:gd name="T0" fmla="*/ 75 w 113"/>
                <a:gd name="T1" fmla="*/ 91 h 146"/>
                <a:gd name="T2" fmla="*/ 63 w 113"/>
                <a:gd name="T3" fmla="*/ 48 h 146"/>
                <a:gd name="T4" fmla="*/ 57 w 113"/>
                <a:gd name="T5" fmla="*/ 22 h 146"/>
                <a:gd name="T6" fmla="*/ 56 w 113"/>
                <a:gd name="T7" fmla="*/ 22 h 146"/>
                <a:gd name="T8" fmla="*/ 50 w 113"/>
                <a:gd name="T9" fmla="*/ 48 h 146"/>
                <a:gd name="T10" fmla="*/ 39 w 113"/>
                <a:gd name="T11" fmla="*/ 91 h 146"/>
                <a:gd name="T12" fmla="*/ 75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5" y="91"/>
                  </a:moveTo>
                  <a:cubicBezTo>
                    <a:pt x="63" y="48"/>
                    <a:pt x="63" y="48"/>
                    <a:pt x="63" y="48"/>
                  </a:cubicBezTo>
                  <a:cubicBezTo>
                    <a:pt x="61" y="40"/>
                    <a:pt x="59" y="33"/>
                    <a:pt x="57" y="22"/>
                  </a:cubicBezTo>
                  <a:cubicBezTo>
                    <a:pt x="56" y="22"/>
                    <a:pt x="56" y="22"/>
                    <a:pt x="56" y="22"/>
                  </a:cubicBezTo>
                  <a:cubicBezTo>
                    <a:pt x="54" y="33"/>
                    <a:pt x="53" y="40"/>
                    <a:pt x="50" y="48"/>
                  </a:cubicBezTo>
                  <a:cubicBezTo>
                    <a:pt x="39" y="91"/>
                    <a:pt x="39" y="91"/>
                    <a:pt x="39" y="91"/>
                  </a:cubicBezTo>
                  <a:lnTo>
                    <a:pt x="75"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1" name="Freeform 17">
              <a:extLst>
                <a:ext uri="{FF2B5EF4-FFF2-40B4-BE49-F238E27FC236}">
                  <a16:creationId xmlns:a16="http://schemas.microsoft.com/office/drawing/2014/main" id="{36ABF723-1941-4DA8-B4E2-CA85B6C6954B}"/>
                </a:ext>
              </a:extLst>
            </p:cNvPr>
            <p:cNvSpPr>
              <a:spLocks/>
            </p:cNvSpPr>
            <p:nvPr userDrawn="1"/>
          </p:nvSpPr>
          <p:spPr bwMode="auto">
            <a:xfrm>
              <a:off x="7631113" y="2787651"/>
              <a:ext cx="433388" cy="792163"/>
            </a:xfrm>
            <a:custGeom>
              <a:avLst/>
              <a:gdLst>
                <a:gd name="T0" fmla="*/ 0 w 273"/>
                <a:gd name="T1" fmla="*/ 0 h 499"/>
                <a:gd name="T2" fmla="*/ 82 w 273"/>
                <a:gd name="T3" fmla="*/ 0 h 499"/>
                <a:gd name="T4" fmla="*/ 82 w 273"/>
                <a:gd name="T5" fmla="*/ 427 h 499"/>
                <a:gd name="T6" fmla="*/ 273 w 273"/>
                <a:gd name="T7" fmla="*/ 427 h 499"/>
                <a:gd name="T8" fmla="*/ 273 w 273"/>
                <a:gd name="T9" fmla="*/ 499 h 499"/>
                <a:gd name="T10" fmla="*/ 0 w 273"/>
                <a:gd name="T11" fmla="*/ 499 h 499"/>
                <a:gd name="T12" fmla="*/ 0 w 273"/>
                <a:gd name="T13" fmla="*/ 0 h 499"/>
              </a:gdLst>
              <a:ahLst/>
              <a:cxnLst>
                <a:cxn ang="0">
                  <a:pos x="T0" y="T1"/>
                </a:cxn>
                <a:cxn ang="0">
                  <a:pos x="T2" y="T3"/>
                </a:cxn>
                <a:cxn ang="0">
                  <a:pos x="T4" y="T5"/>
                </a:cxn>
                <a:cxn ang="0">
                  <a:pos x="T6" y="T7"/>
                </a:cxn>
                <a:cxn ang="0">
                  <a:pos x="T8" y="T9"/>
                </a:cxn>
                <a:cxn ang="0">
                  <a:pos x="T10" y="T11"/>
                </a:cxn>
                <a:cxn ang="0">
                  <a:pos x="T12" y="T13"/>
                </a:cxn>
              </a:cxnLst>
              <a:rect l="0" t="0" r="r" b="b"/>
              <a:pathLst>
                <a:path w="273" h="499">
                  <a:moveTo>
                    <a:pt x="0" y="0"/>
                  </a:moveTo>
                  <a:lnTo>
                    <a:pt x="82" y="0"/>
                  </a:lnTo>
                  <a:lnTo>
                    <a:pt x="82" y="427"/>
                  </a:lnTo>
                  <a:lnTo>
                    <a:pt x="273" y="427"/>
                  </a:lnTo>
                  <a:lnTo>
                    <a:pt x="273" y="499"/>
                  </a:lnTo>
                  <a:lnTo>
                    <a:pt x="0" y="499"/>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2" name="Freeform 18">
              <a:extLst>
                <a:ext uri="{FF2B5EF4-FFF2-40B4-BE49-F238E27FC236}">
                  <a16:creationId xmlns:a16="http://schemas.microsoft.com/office/drawing/2014/main" id="{682E5F58-4D38-D2FA-16C8-489F0C835477}"/>
                </a:ext>
              </a:extLst>
            </p:cNvPr>
            <p:cNvSpPr>
              <a:spLocks noEditPoints="1"/>
            </p:cNvSpPr>
            <p:nvPr userDrawn="1"/>
          </p:nvSpPr>
          <p:spPr bwMode="auto">
            <a:xfrm>
              <a:off x="3416300" y="4730751"/>
              <a:ext cx="614363" cy="792163"/>
            </a:xfrm>
            <a:custGeom>
              <a:avLst/>
              <a:gdLst>
                <a:gd name="T0" fmla="*/ 74 w 113"/>
                <a:gd name="T1" fmla="*/ 91 h 146"/>
                <a:gd name="T2" fmla="*/ 63 w 113"/>
                <a:gd name="T3" fmla="*/ 48 h 146"/>
                <a:gd name="T4" fmla="*/ 57 w 113"/>
                <a:gd name="T5" fmla="*/ 22 h 146"/>
                <a:gd name="T6" fmla="*/ 56 w 113"/>
                <a:gd name="T7" fmla="*/ 22 h 146"/>
                <a:gd name="T8" fmla="*/ 50 w 113"/>
                <a:gd name="T9" fmla="*/ 48 h 146"/>
                <a:gd name="T10" fmla="*/ 38 w 113"/>
                <a:gd name="T11" fmla="*/ 91 h 146"/>
                <a:gd name="T12" fmla="*/ 74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4" y="91"/>
                  </a:moveTo>
                  <a:cubicBezTo>
                    <a:pt x="63" y="48"/>
                    <a:pt x="63" y="48"/>
                    <a:pt x="63" y="48"/>
                  </a:cubicBezTo>
                  <a:cubicBezTo>
                    <a:pt x="61" y="41"/>
                    <a:pt x="59" y="33"/>
                    <a:pt x="57" y="22"/>
                  </a:cubicBezTo>
                  <a:cubicBezTo>
                    <a:pt x="56" y="22"/>
                    <a:pt x="56" y="22"/>
                    <a:pt x="56" y="22"/>
                  </a:cubicBezTo>
                  <a:cubicBezTo>
                    <a:pt x="54" y="33"/>
                    <a:pt x="52" y="40"/>
                    <a:pt x="50" y="48"/>
                  </a:cubicBezTo>
                  <a:cubicBezTo>
                    <a:pt x="38" y="91"/>
                    <a:pt x="38" y="91"/>
                    <a:pt x="38" y="91"/>
                  </a:cubicBezTo>
                  <a:lnTo>
                    <a:pt x="74"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3" name="Freeform 19">
              <a:extLst>
                <a:ext uri="{FF2B5EF4-FFF2-40B4-BE49-F238E27FC236}">
                  <a16:creationId xmlns:a16="http://schemas.microsoft.com/office/drawing/2014/main" id="{BEE21306-8702-E8BF-B528-4FDBA071D5B1}"/>
                </a:ext>
              </a:extLst>
            </p:cNvPr>
            <p:cNvSpPr>
              <a:spLocks noEditPoints="1"/>
            </p:cNvSpPr>
            <p:nvPr userDrawn="1"/>
          </p:nvSpPr>
          <p:spPr bwMode="auto">
            <a:xfrm>
              <a:off x="4079875" y="4730751"/>
              <a:ext cx="520700" cy="792163"/>
            </a:xfrm>
            <a:custGeom>
              <a:avLst/>
              <a:gdLst>
                <a:gd name="T0" fmla="*/ 41 w 96"/>
                <a:gd name="T1" fmla="*/ 73 h 146"/>
                <a:gd name="T2" fmla="*/ 64 w 96"/>
                <a:gd name="T3" fmla="*/ 46 h 146"/>
                <a:gd name="T4" fmla="*/ 41 w 96"/>
                <a:gd name="T5" fmla="*/ 20 h 146"/>
                <a:gd name="T6" fmla="*/ 23 w 96"/>
                <a:gd name="T7" fmla="*/ 20 h 146"/>
                <a:gd name="T8" fmla="*/ 23 w 96"/>
                <a:gd name="T9" fmla="*/ 73 h 146"/>
                <a:gd name="T10" fmla="*/ 41 w 96"/>
                <a:gd name="T11" fmla="*/ 73 h 146"/>
                <a:gd name="T12" fmla="*/ 0 w 96"/>
                <a:gd name="T13" fmla="*/ 0 h 146"/>
                <a:gd name="T14" fmla="*/ 43 w 96"/>
                <a:gd name="T15" fmla="*/ 0 h 146"/>
                <a:gd name="T16" fmla="*/ 89 w 96"/>
                <a:gd name="T17" fmla="*/ 45 h 146"/>
                <a:gd name="T18" fmla="*/ 64 w 96"/>
                <a:gd name="T19" fmla="*/ 88 h 146"/>
                <a:gd name="T20" fmla="*/ 64 w 96"/>
                <a:gd name="T21" fmla="*/ 89 h 146"/>
                <a:gd name="T22" fmla="*/ 96 w 96"/>
                <a:gd name="T23" fmla="*/ 143 h 146"/>
                <a:gd name="T24" fmla="*/ 96 w 96"/>
                <a:gd name="T25" fmla="*/ 146 h 146"/>
                <a:gd name="T26" fmla="*/ 71 w 96"/>
                <a:gd name="T27" fmla="*/ 146 h 146"/>
                <a:gd name="T28" fmla="*/ 40 w 96"/>
                <a:gd name="T29" fmla="*/ 93 h 146"/>
                <a:gd name="T30" fmla="*/ 23 w 96"/>
                <a:gd name="T31" fmla="*/ 93 h 146"/>
                <a:gd name="T32" fmla="*/ 23 w 96"/>
                <a:gd name="T33" fmla="*/ 146 h 146"/>
                <a:gd name="T34" fmla="*/ 0 w 96"/>
                <a:gd name="T35" fmla="*/ 146 h 146"/>
                <a:gd name="T36" fmla="*/ 0 w 96"/>
                <a:gd name="T37"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6" h="146">
                  <a:moveTo>
                    <a:pt x="41" y="73"/>
                  </a:moveTo>
                  <a:cubicBezTo>
                    <a:pt x="58" y="73"/>
                    <a:pt x="64" y="62"/>
                    <a:pt x="64" y="46"/>
                  </a:cubicBezTo>
                  <a:cubicBezTo>
                    <a:pt x="64" y="32"/>
                    <a:pt x="58" y="20"/>
                    <a:pt x="41" y="20"/>
                  </a:cubicBezTo>
                  <a:cubicBezTo>
                    <a:pt x="23" y="20"/>
                    <a:pt x="23" y="20"/>
                    <a:pt x="23" y="20"/>
                  </a:cubicBezTo>
                  <a:cubicBezTo>
                    <a:pt x="23" y="73"/>
                    <a:pt x="23" y="73"/>
                    <a:pt x="23" y="73"/>
                  </a:cubicBezTo>
                  <a:lnTo>
                    <a:pt x="41" y="73"/>
                  </a:lnTo>
                  <a:close/>
                  <a:moveTo>
                    <a:pt x="0" y="0"/>
                  </a:moveTo>
                  <a:cubicBezTo>
                    <a:pt x="43" y="0"/>
                    <a:pt x="43" y="0"/>
                    <a:pt x="43" y="0"/>
                  </a:cubicBezTo>
                  <a:cubicBezTo>
                    <a:pt x="74" y="0"/>
                    <a:pt x="89" y="17"/>
                    <a:pt x="89" y="45"/>
                  </a:cubicBezTo>
                  <a:cubicBezTo>
                    <a:pt x="89" y="66"/>
                    <a:pt x="79" y="83"/>
                    <a:pt x="64" y="88"/>
                  </a:cubicBezTo>
                  <a:cubicBezTo>
                    <a:pt x="64" y="89"/>
                    <a:pt x="64" y="89"/>
                    <a:pt x="64" y="89"/>
                  </a:cubicBezTo>
                  <a:cubicBezTo>
                    <a:pt x="71" y="97"/>
                    <a:pt x="91" y="140"/>
                    <a:pt x="96" y="143"/>
                  </a:cubicBezTo>
                  <a:cubicBezTo>
                    <a:pt x="96" y="146"/>
                    <a:pt x="96" y="146"/>
                    <a:pt x="96" y="146"/>
                  </a:cubicBezTo>
                  <a:cubicBezTo>
                    <a:pt x="71" y="146"/>
                    <a:pt x="71" y="146"/>
                    <a:pt x="71" y="146"/>
                  </a:cubicBezTo>
                  <a:cubicBezTo>
                    <a:pt x="64" y="142"/>
                    <a:pt x="46" y="97"/>
                    <a:pt x="40" y="93"/>
                  </a:cubicBezTo>
                  <a:cubicBezTo>
                    <a:pt x="23" y="93"/>
                    <a:pt x="23" y="93"/>
                    <a:pt x="23" y="93"/>
                  </a:cubicBezTo>
                  <a:cubicBezTo>
                    <a:pt x="23" y="146"/>
                    <a:pt x="23" y="146"/>
                    <a:pt x="23" y="146"/>
                  </a:cubicBezTo>
                  <a:cubicBezTo>
                    <a:pt x="0" y="146"/>
                    <a:pt x="0" y="146"/>
                    <a:pt x="0" y="146"/>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4" name="Freeform 20">
              <a:extLst>
                <a:ext uri="{FF2B5EF4-FFF2-40B4-BE49-F238E27FC236}">
                  <a16:creationId xmlns:a16="http://schemas.microsoft.com/office/drawing/2014/main" id="{5253B799-BDDD-1A10-2B2C-69F926ED1A9B}"/>
                </a:ext>
              </a:extLst>
            </p:cNvPr>
            <p:cNvSpPr>
              <a:spLocks/>
            </p:cNvSpPr>
            <p:nvPr userDrawn="1"/>
          </p:nvSpPr>
          <p:spPr bwMode="auto">
            <a:xfrm>
              <a:off x="4643438" y="4719638"/>
              <a:ext cx="592138" cy="814388"/>
            </a:xfrm>
            <a:custGeom>
              <a:avLst/>
              <a:gdLst>
                <a:gd name="T0" fmla="*/ 25 w 109"/>
                <a:gd name="T1" fmla="*/ 75 h 150"/>
                <a:gd name="T2" fmla="*/ 58 w 109"/>
                <a:gd name="T3" fmla="*/ 129 h 150"/>
                <a:gd name="T4" fmla="*/ 85 w 109"/>
                <a:gd name="T5" fmla="*/ 94 h 150"/>
                <a:gd name="T6" fmla="*/ 108 w 109"/>
                <a:gd name="T7" fmla="*/ 95 h 150"/>
                <a:gd name="T8" fmla="*/ 109 w 109"/>
                <a:gd name="T9" fmla="*/ 99 h 150"/>
                <a:gd name="T10" fmla="*/ 58 w 109"/>
                <a:gd name="T11" fmla="*/ 150 h 150"/>
                <a:gd name="T12" fmla="*/ 0 w 109"/>
                <a:gd name="T13" fmla="*/ 75 h 150"/>
                <a:gd name="T14" fmla="*/ 58 w 109"/>
                <a:gd name="T15" fmla="*/ 0 h 150"/>
                <a:gd name="T16" fmla="*/ 109 w 109"/>
                <a:gd name="T17" fmla="*/ 49 h 150"/>
                <a:gd name="T18" fmla="*/ 109 w 109"/>
                <a:gd name="T19" fmla="*/ 55 h 150"/>
                <a:gd name="T20" fmla="*/ 85 w 109"/>
                <a:gd name="T21" fmla="*/ 56 h 150"/>
                <a:gd name="T22" fmla="*/ 58 w 109"/>
                <a:gd name="T23" fmla="*/ 21 h 150"/>
                <a:gd name="T24" fmla="*/ 25 w 109"/>
                <a:gd name="T2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150">
                  <a:moveTo>
                    <a:pt x="25" y="75"/>
                  </a:moveTo>
                  <a:cubicBezTo>
                    <a:pt x="25" y="111"/>
                    <a:pt x="38" y="129"/>
                    <a:pt x="58" y="129"/>
                  </a:cubicBezTo>
                  <a:cubicBezTo>
                    <a:pt x="77" y="129"/>
                    <a:pt x="85" y="116"/>
                    <a:pt x="85" y="94"/>
                  </a:cubicBezTo>
                  <a:cubicBezTo>
                    <a:pt x="108" y="95"/>
                    <a:pt x="108" y="95"/>
                    <a:pt x="108" y="95"/>
                  </a:cubicBezTo>
                  <a:cubicBezTo>
                    <a:pt x="109" y="96"/>
                    <a:pt x="109" y="98"/>
                    <a:pt x="109" y="99"/>
                  </a:cubicBezTo>
                  <a:cubicBezTo>
                    <a:pt x="109" y="129"/>
                    <a:pt x="94" y="150"/>
                    <a:pt x="58" y="150"/>
                  </a:cubicBezTo>
                  <a:cubicBezTo>
                    <a:pt x="23" y="150"/>
                    <a:pt x="0" y="124"/>
                    <a:pt x="0" y="75"/>
                  </a:cubicBezTo>
                  <a:cubicBezTo>
                    <a:pt x="0" y="27"/>
                    <a:pt x="23" y="0"/>
                    <a:pt x="58" y="0"/>
                  </a:cubicBezTo>
                  <a:cubicBezTo>
                    <a:pt x="102" y="0"/>
                    <a:pt x="109" y="32"/>
                    <a:pt x="109" y="49"/>
                  </a:cubicBezTo>
                  <a:cubicBezTo>
                    <a:pt x="109" y="51"/>
                    <a:pt x="109" y="54"/>
                    <a:pt x="109" y="55"/>
                  </a:cubicBezTo>
                  <a:cubicBezTo>
                    <a:pt x="85" y="56"/>
                    <a:pt x="85" y="56"/>
                    <a:pt x="85" y="56"/>
                  </a:cubicBezTo>
                  <a:cubicBezTo>
                    <a:pt x="85" y="34"/>
                    <a:pt x="77" y="21"/>
                    <a:pt x="58" y="21"/>
                  </a:cubicBezTo>
                  <a:cubicBezTo>
                    <a:pt x="38" y="21"/>
                    <a:pt x="25" y="40"/>
                    <a:pt x="25" y="7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5" name="Freeform 21">
              <a:extLst>
                <a:ext uri="{FF2B5EF4-FFF2-40B4-BE49-F238E27FC236}">
                  <a16:creationId xmlns:a16="http://schemas.microsoft.com/office/drawing/2014/main" id="{8DD022BB-3818-9B0A-D153-B7798F89579F}"/>
                </a:ext>
              </a:extLst>
            </p:cNvPr>
            <p:cNvSpPr>
              <a:spLocks/>
            </p:cNvSpPr>
            <p:nvPr userDrawn="1"/>
          </p:nvSpPr>
          <p:spPr bwMode="auto">
            <a:xfrm>
              <a:off x="5338763" y="4730751"/>
              <a:ext cx="565150" cy="792163"/>
            </a:xfrm>
            <a:custGeom>
              <a:avLst/>
              <a:gdLst>
                <a:gd name="T0" fmla="*/ 0 w 356"/>
                <a:gd name="T1" fmla="*/ 0 h 499"/>
                <a:gd name="T2" fmla="*/ 82 w 356"/>
                <a:gd name="T3" fmla="*/ 0 h 499"/>
                <a:gd name="T4" fmla="*/ 82 w 356"/>
                <a:gd name="T5" fmla="*/ 212 h 499"/>
                <a:gd name="T6" fmla="*/ 277 w 356"/>
                <a:gd name="T7" fmla="*/ 212 h 499"/>
                <a:gd name="T8" fmla="*/ 277 w 356"/>
                <a:gd name="T9" fmla="*/ 0 h 499"/>
                <a:gd name="T10" fmla="*/ 356 w 356"/>
                <a:gd name="T11" fmla="*/ 0 h 499"/>
                <a:gd name="T12" fmla="*/ 356 w 356"/>
                <a:gd name="T13" fmla="*/ 499 h 499"/>
                <a:gd name="T14" fmla="*/ 277 w 356"/>
                <a:gd name="T15" fmla="*/ 499 h 499"/>
                <a:gd name="T16" fmla="*/ 277 w 356"/>
                <a:gd name="T17" fmla="*/ 284 h 499"/>
                <a:gd name="T18" fmla="*/ 82 w 356"/>
                <a:gd name="T19" fmla="*/ 284 h 499"/>
                <a:gd name="T20" fmla="*/ 82 w 356"/>
                <a:gd name="T21" fmla="*/ 499 h 499"/>
                <a:gd name="T22" fmla="*/ 0 w 356"/>
                <a:gd name="T23" fmla="*/ 499 h 499"/>
                <a:gd name="T24" fmla="*/ 0 w 356"/>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6" h="499">
                  <a:moveTo>
                    <a:pt x="0" y="0"/>
                  </a:moveTo>
                  <a:lnTo>
                    <a:pt x="82" y="0"/>
                  </a:lnTo>
                  <a:lnTo>
                    <a:pt x="82" y="212"/>
                  </a:lnTo>
                  <a:lnTo>
                    <a:pt x="277" y="212"/>
                  </a:lnTo>
                  <a:lnTo>
                    <a:pt x="277" y="0"/>
                  </a:lnTo>
                  <a:lnTo>
                    <a:pt x="356" y="0"/>
                  </a:lnTo>
                  <a:lnTo>
                    <a:pt x="356" y="499"/>
                  </a:lnTo>
                  <a:lnTo>
                    <a:pt x="277" y="499"/>
                  </a:lnTo>
                  <a:lnTo>
                    <a:pt x="277" y="284"/>
                  </a:lnTo>
                  <a:lnTo>
                    <a:pt x="82" y="284"/>
                  </a:lnTo>
                  <a:lnTo>
                    <a:pt x="82" y="499"/>
                  </a:lnTo>
                  <a:lnTo>
                    <a:pt x="0" y="499"/>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6" name="Rectangle 22">
              <a:extLst>
                <a:ext uri="{FF2B5EF4-FFF2-40B4-BE49-F238E27FC236}">
                  <a16:creationId xmlns:a16="http://schemas.microsoft.com/office/drawing/2014/main" id="{9AD3304C-B51C-72DA-6091-F4B055BEADFB}"/>
                </a:ext>
              </a:extLst>
            </p:cNvPr>
            <p:cNvSpPr>
              <a:spLocks noChangeArrowheads="1"/>
            </p:cNvSpPr>
            <p:nvPr userDrawn="1"/>
          </p:nvSpPr>
          <p:spPr bwMode="auto">
            <a:xfrm>
              <a:off x="6072188" y="4730751"/>
              <a:ext cx="130175" cy="7921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7" name="Freeform 23">
              <a:extLst>
                <a:ext uri="{FF2B5EF4-FFF2-40B4-BE49-F238E27FC236}">
                  <a16:creationId xmlns:a16="http://schemas.microsoft.com/office/drawing/2014/main" id="{D3735AC4-F848-254A-2F6C-8FCBE3A07800}"/>
                </a:ext>
              </a:extLst>
            </p:cNvPr>
            <p:cNvSpPr>
              <a:spLocks/>
            </p:cNvSpPr>
            <p:nvPr userDrawn="1"/>
          </p:nvSpPr>
          <p:spPr bwMode="auto">
            <a:xfrm>
              <a:off x="6305550" y="4730751"/>
              <a:ext cx="603250" cy="792163"/>
            </a:xfrm>
            <a:custGeom>
              <a:avLst/>
              <a:gdLst>
                <a:gd name="T0" fmla="*/ 0 w 111"/>
                <a:gd name="T1" fmla="*/ 0 h 146"/>
                <a:gd name="T2" fmla="*/ 25 w 111"/>
                <a:gd name="T3" fmla="*/ 0 h 146"/>
                <a:gd name="T4" fmla="*/ 47 w 111"/>
                <a:gd name="T5" fmla="*/ 84 h 146"/>
                <a:gd name="T6" fmla="*/ 55 w 111"/>
                <a:gd name="T7" fmla="*/ 122 h 146"/>
                <a:gd name="T8" fmla="*/ 56 w 111"/>
                <a:gd name="T9" fmla="*/ 122 h 146"/>
                <a:gd name="T10" fmla="*/ 64 w 111"/>
                <a:gd name="T11" fmla="*/ 84 h 146"/>
                <a:gd name="T12" fmla="*/ 86 w 111"/>
                <a:gd name="T13" fmla="*/ 0 h 146"/>
                <a:gd name="T14" fmla="*/ 111 w 111"/>
                <a:gd name="T15" fmla="*/ 0 h 146"/>
                <a:gd name="T16" fmla="*/ 69 w 111"/>
                <a:gd name="T17" fmla="*/ 146 h 146"/>
                <a:gd name="T18" fmla="*/ 42 w 111"/>
                <a:gd name="T19" fmla="*/ 146 h 146"/>
                <a:gd name="T20" fmla="*/ 0 w 111"/>
                <a:gd name="T2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 h="146">
                  <a:moveTo>
                    <a:pt x="0" y="0"/>
                  </a:moveTo>
                  <a:cubicBezTo>
                    <a:pt x="25" y="0"/>
                    <a:pt x="25" y="0"/>
                    <a:pt x="25" y="0"/>
                  </a:cubicBezTo>
                  <a:cubicBezTo>
                    <a:pt x="47" y="84"/>
                    <a:pt x="47" y="84"/>
                    <a:pt x="47" y="84"/>
                  </a:cubicBezTo>
                  <a:cubicBezTo>
                    <a:pt x="51" y="97"/>
                    <a:pt x="52" y="109"/>
                    <a:pt x="55" y="122"/>
                  </a:cubicBezTo>
                  <a:cubicBezTo>
                    <a:pt x="56" y="122"/>
                    <a:pt x="56" y="122"/>
                    <a:pt x="56" y="122"/>
                  </a:cubicBezTo>
                  <a:cubicBezTo>
                    <a:pt x="59" y="109"/>
                    <a:pt x="61" y="97"/>
                    <a:pt x="64" y="84"/>
                  </a:cubicBezTo>
                  <a:cubicBezTo>
                    <a:pt x="86" y="0"/>
                    <a:pt x="86" y="0"/>
                    <a:pt x="86" y="0"/>
                  </a:cubicBezTo>
                  <a:cubicBezTo>
                    <a:pt x="111" y="0"/>
                    <a:pt x="111" y="0"/>
                    <a:pt x="111" y="0"/>
                  </a:cubicBezTo>
                  <a:cubicBezTo>
                    <a:pt x="69" y="146"/>
                    <a:pt x="69" y="146"/>
                    <a:pt x="69" y="146"/>
                  </a:cubicBezTo>
                  <a:cubicBezTo>
                    <a:pt x="42" y="146"/>
                    <a:pt x="42" y="146"/>
                    <a:pt x="42" y="146"/>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8" name="Freeform 24">
              <a:extLst>
                <a:ext uri="{FF2B5EF4-FFF2-40B4-BE49-F238E27FC236}">
                  <a16:creationId xmlns:a16="http://schemas.microsoft.com/office/drawing/2014/main" id="{F94D41D6-1AAB-DEAD-B1D9-076E286A789D}"/>
                </a:ext>
              </a:extLst>
            </p:cNvPr>
            <p:cNvSpPr>
              <a:spLocks/>
            </p:cNvSpPr>
            <p:nvPr userDrawn="1"/>
          </p:nvSpPr>
          <p:spPr bwMode="auto">
            <a:xfrm>
              <a:off x="6996113" y="4730751"/>
              <a:ext cx="450850" cy="792163"/>
            </a:xfrm>
            <a:custGeom>
              <a:avLst/>
              <a:gdLst>
                <a:gd name="T0" fmla="*/ 0 w 284"/>
                <a:gd name="T1" fmla="*/ 0 h 499"/>
                <a:gd name="T2" fmla="*/ 284 w 284"/>
                <a:gd name="T3" fmla="*/ 0 h 499"/>
                <a:gd name="T4" fmla="*/ 284 w 284"/>
                <a:gd name="T5" fmla="*/ 72 h 499"/>
                <a:gd name="T6" fmla="*/ 78 w 284"/>
                <a:gd name="T7" fmla="*/ 72 h 499"/>
                <a:gd name="T8" fmla="*/ 78 w 284"/>
                <a:gd name="T9" fmla="*/ 212 h 499"/>
                <a:gd name="T10" fmla="*/ 253 w 284"/>
                <a:gd name="T11" fmla="*/ 212 h 499"/>
                <a:gd name="T12" fmla="*/ 253 w 284"/>
                <a:gd name="T13" fmla="*/ 281 h 499"/>
                <a:gd name="T14" fmla="*/ 78 w 284"/>
                <a:gd name="T15" fmla="*/ 281 h 499"/>
                <a:gd name="T16" fmla="*/ 78 w 284"/>
                <a:gd name="T17" fmla="*/ 428 h 499"/>
                <a:gd name="T18" fmla="*/ 284 w 284"/>
                <a:gd name="T19" fmla="*/ 428 h 499"/>
                <a:gd name="T20" fmla="*/ 284 w 284"/>
                <a:gd name="T21" fmla="*/ 499 h 499"/>
                <a:gd name="T22" fmla="*/ 0 w 284"/>
                <a:gd name="T23" fmla="*/ 499 h 499"/>
                <a:gd name="T24" fmla="*/ 0 w 284"/>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4" h="499">
                  <a:moveTo>
                    <a:pt x="0" y="0"/>
                  </a:moveTo>
                  <a:lnTo>
                    <a:pt x="284" y="0"/>
                  </a:lnTo>
                  <a:lnTo>
                    <a:pt x="284" y="72"/>
                  </a:lnTo>
                  <a:lnTo>
                    <a:pt x="78" y="72"/>
                  </a:lnTo>
                  <a:lnTo>
                    <a:pt x="78" y="212"/>
                  </a:lnTo>
                  <a:lnTo>
                    <a:pt x="253" y="212"/>
                  </a:lnTo>
                  <a:lnTo>
                    <a:pt x="253" y="281"/>
                  </a:lnTo>
                  <a:lnTo>
                    <a:pt x="78" y="281"/>
                  </a:lnTo>
                  <a:lnTo>
                    <a:pt x="78" y="428"/>
                  </a:lnTo>
                  <a:lnTo>
                    <a:pt x="284" y="428"/>
                  </a:lnTo>
                  <a:lnTo>
                    <a:pt x="284" y="499"/>
                  </a:lnTo>
                  <a:lnTo>
                    <a:pt x="0" y="499"/>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9" name="Freeform 25">
              <a:extLst>
                <a:ext uri="{FF2B5EF4-FFF2-40B4-BE49-F238E27FC236}">
                  <a16:creationId xmlns:a16="http://schemas.microsoft.com/office/drawing/2014/main" id="{BC49CE07-B749-10E9-6900-8B5FBC207F74}"/>
                </a:ext>
              </a:extLst>
            </p:cNvPr>
            <p:cNvSpPr>
              <a:spLocks/>
            </p:cNvSpPr>
            <p:nvPr userDrawn="1"/>
          </p:nvSpPr>
          <p:spPr bwMode="auto">
            <a:xfrm>
              <a:off x="7516813" y="4719638"/>
              <a:ext cx="511175" cy="814388"/>
            </a:xfrm>
            <a:custGeom>
              <a:avLst/>
              <a:gdLst>
                <a:gd name="T0" fmla="*/ 24 w 94"/>
                <a:gd name="T1" fmla="*/ 99 h 150"/>
                <a:gd name="T2" fmla="*/ 24 w 94"/>
                <a:gd name="T3" fmla="*/ 104 h 150"/>
                <a:gd name="T4" fmla="*/ 47 w 94"/>
                <a:gd name="T5" fmla="*/ 129 h 150"/>
                <a:gd name="T6" fmla="*/ 69 w 94"/>
                <a:gd name="T7" fmla="*/ 110 h 150"/>
                <a:gd name="T8" fmla="*/ 54 w 94"/>
                <a:gd name="T9" fmla="*/ 89 h 150"/>
                <a:gd name="T10" fmla="*/ 31 w 94"/>
                <a:gd name="T11" fmla="*/ 80 h 150"/>
                <a:gd name="T12" fmla="*/ 2 w 94"/>
                <a:gd name="T13" fmla="*/ 41 h 150"/>
                <a:gd name="T14" fmla="*/ 47 w 94"/>
                <a:gd name="T15" fmla="*/ 0 h 150"/>
                <a:gd name="T16" fmla="*/ 91 w 94"/>
                <a:gd name="T17" fmla="*/ 40 h 150"/>
                <a:gd name="T18" fmla="*/ 90 w 94"/>
                <a:gd name="T19" fmla="*/ 47 h 150"/>
                <a:gd name="T20" fmla="*/ 67 w 94"/>
                <a:gd name="T21" fmla="*/ 48 h 150"/>
                <a:gd name="T22" fmla="*/ 67 w 94"/>
                <a:gd name="T23" fmla="*/ 43 h 150"/>
                <a:gd name="T24" fmla="*/ 47 w 94"/>
                <a:gd name="T25" fmla="*/ 21 h 150"/>
                <a:gd name="T26" fmla="*/ 26 w 94"/>
                <a:gd name="T27" fmla="*/ 40 h 150"/>
                <a:gd name="T28" fmla="*/ 41 w 94"/>
                <a:gd name="T29" fmla="*/ 60 h 150"/>
                <a:gd name="T30" fmla="*/ 65 w 94"/>
                <a:gd name="T31" fmla="*/ 69 h 150"/>
                <a:gd name="T32" fmla="*/ 94 w 94"/>
                <a:gd name="T33" fmla="*/ 108 h 150"/>
                <a:gd name="T34" fmla="*/ 46 w 94"/>
                <a:gd name="T35" fmla="*/ 150 h 150"/>
                <a:gd name="T36" fmla="*/ 0 w 94"/>
                <a:gd name="T37" fmla="*/ 106 h 150"/>
                <a:gd name="T38" fmla="*/ 1 w 94"/>
                <a:gd name="T39" fmla="*/ 99 h 150"/>
                <a:gd name="T40" fmla="*/ 24 w 94"/>
                <a:gd name="T41" fmla="*/ 99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50">
                  <a:moveTo>
                    <a:pt x="24" y="99"/>
                  </a:moveTo>
                  <a:cubicBezTo>
                    <a:pt x="24" y="100"/>
                    <a:pt x="24" y="102"/>
                    <a:pt x="24" y="104"/>
                  </a:cubicBezTo>
                  <a:cubicBezTo>
                    <a:pt x="24" y="117"/>
                    <a:pt x="29" y="129"/>
                    <a:pt x="47" y="129"/>
                  </a:cubicBezTo>
                  <a:cubicBezTo>
                    <a:pt x="62" y="129"/>
                    <a:pt x="69" y="121"/>
                    <a:pt x="69" y="110"/>
                  </a:cubicBezTo>
                  <a:cubicBezTo>
                    <a:pt x="69" y="99"/>
                    <a:pt x="65" y="93"/>
                    <a:pt x="54" y="89"/>
                  </a:cubicBezTo>
                  <a:cubicBezTo>
                    <a:pt x="31" y="80"/>
                    <a:pt x="31" y="80"/>
                    <a:pt x="31" y="80"/>
                  </a:cubicBezTo>
                  <a:cubicBezTo>
                    <a:pt x="14" y="74"/>
                    <a:pt x="2" y="64"/>
                    <a:pt x="2" y="41"/>
                  </a:cubicBezTo>
                  <a:cubicBezTo>
                    <a:pt x="2" y="17"/>
                    <a:pt x="18" y="0"/>
                    <a:pt x="47" y="0"/>
                  </a:cubicBezTo>
                  <a:cubicBezTo>
                    <a:pt x="84" y="0"/>
                    <a:pt x="91" y="25"/>
                    <a:pt x="91" y="40"/>
                  </a:cubicBezTo>
                  <a:cubicBezTo>
                    <a:pt x="91" y="42"/>
                    <a:pt x="91" y="45"/>
                    <a:pt x="90" y="47"/>
                  </a:cubicBezTo>
                  <a:cubicBezTo>
                    <a:pt x="67" y="48"/>
                    <a:pt x="67" y="48"/>
                    <a:pt x="67" y="48"/>
                  </a:cubicBezTo>
                  <a:cubicBezTo>
                    <a:pt x="67" y="46"/>
                    <a:pt x="67" y="44"/>
                    <a:pt x="67" y="43"/>
                  </a:cubicBezTo>
                  <a:cubicBezTo>
                    <a:pt x="67" y="31"/>
                    <a:pt x="63" y="21"/>
                    <a:pt x="47" y="21"/>
                  </a:cubicBezTo>
                  <a:cubicBezTo>
                    <a:pt x="32" y="21"/>
                    <a:pt x="26" y="29"/>
                    <a:pt x="26" y="40"/>
                  </a:cubicBezTo>
                  <a:cubicBezTo>
                    <a:pt x="26" y="52"/>
                    <a:pt x="32" y="57"/>
                    <a:pt x="41" y="60"/>
                  </a:cubicBezTo>
                  <a:cubicBezTo>
                    <a:pt x="65" y="69"/>
                    <a:pt x="65" y="69"/>
                    <a:pt x="65" y="69"/>
                  </a:cubicBezTo>
                  <a:cubicBezTo>
                    <a:pt x="83" y="76"/>
                    <a:pt x="94" y="87"/>
                    <a:pt x="94" y="108"/>
                  </a:cubicBezTo>
                  <a:cubicBezTo>
                    <a:pt x="94" y="133"/>
                    <a:pt x="78" y="150"/>
                    <a:pt x="46" y="150"/>
                  </a:cubicBezTo>
                  <a:cubicBezTo>
                    <a:pt x="6" y="150"/>
                    <a:pt x="0" y="123"/>
                    <a:pt x="0" y="106"/>
                  </a:cubicBezTo>
                  <a:cubicBezTo>
                    <a:pt x="0" y="104"/>
                    <a:pt x="0" y="102"/>
                    <a:pt x="1" y="99"/>
                  </a:cubicBezTo>
                  <a:lnTo>
                    <a:pt x="24" y="9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0" name="Line 26">
              <a:extLst>
                <a:ext uri="{FF2B5EF4-FFF2-40B4-BE49-F238E27FC236}">
                  <a16:creationId xmlns:a16="http://schemas.microsoft.com/office/drawing/2014/main" id="{828E43C1-D45E-EF2A-4BF7-A07A45202E50}"/>
                </a:ext>
              </a:extLst>
            </p:cNvPr>
            <p:cNvSpPr>
              <a:spLocks noChangeShapeType="1"/>
            </p:cNvSpPr>
            <p:nvPr userDrawn="1"/>
          </p:nvSpPr>
          <p:spPr bwMode="auto">
            <a:xfrm>
              <a:off x="2862263" y="2233613"/>
              <a:ext cx="5919787" cy="0"/>
            </a:xfrm>
            <a:prstGeom prst="line">
              <a:avLst/>
            </a:prstGeom>
            <a:noFill/>
            <a:ln w="190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r>
                <a:rPr lang="en-GB"/>
                <a:t> </a:t>
              </a:r>
              <a:endParaRPr lang="ar-SA"/>
            </a:p>
          </p:txBody>
        </p:sp>
        <p:sp>
          <p:nvSpPr>
            <p:cNvPr id="41" name="Line 27">
              <a:extLst>
                <a:ext uri="{FF2B5EF4-FFF2-40B4-BE49-F238E27FC236}">
                  <a16:creationId xmlns:a16="http://schemas.microsoft.com/office/drawing/2014/main" id="{F5A1262E-16B3-1C50-4EA8-857311BBB036}"/>
                </a:ext>
              </a:extLst>
            </p:cNvPr>
            <p:cNvSpPr>
              <a:spLocks noChangeShapeType="1"/>
            </p:cNvSpPr>
            <p:nvPr userDrawn="1"/>
          </p:nvSpPr>
          <p:spPr bwMode="auto">
            <a:xfrm>
              <a:off x="5784850" y="180976"/>
              <a:ext cx="0" cy="2052638"/>
            </a:xfrm>
            <a:prstGeom prst="line">
              <a:avLst/>
            </a:prstGeom>
            <a:noFill/>
            <a:ln w="190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ar-SA"/>
            </a:p>
          </p:txBody>
        </p:sp>
        <p:sp>
          <p:nvSpPr>
            <p:cNvPr id="42" name="Line 29">
              <a:extLst>
                <a:ext uri="{FF2B5EF4-FFF2-40B4-BE49-F238E27FC236}">
                  <a16:creationId xmlns:a16="http://schemas.microsoft.com/office/drawing/2014/main" id="{FDF637F9-E845-EF40-7FD8-170680996741}"/>
                </a:ext>
              </a:extLst>
            </p:cNvPr>
            <p:cNvSpPr>
              <a:spLocks noChangeShapeType="1"/>
            </p:cNvSpPr>
            <p:nvPr userDrawn="1"/>
          </p:nvSpPr>
          <p:spPr bwMode="auto">
            <a:xfrm>
              <a:off x="2857500" y="4176713"/>
              <a:ext cx="5924550" cy="0"/>
            </a:xfrm>
            <a:prstGeom prst="line">
              <a:avLst/>
            </a:prstGeom>
            <a:noFill/>
            <a:ln w="190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ar-SA"/>
            </a:p>
          </p:txBody>
        </p:sp>
      </p:grpSp>
    </p:spTree>
    <p:extLst>
      <p:ext uri="{BB962C8B-B14F-4D97-AF65-F5344CB8AC3E}">
        <p14:creationId xmlns:p14="http://schemas.microsoft.com/office/powerpoint/2010/main" val="276429862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Half">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72CBD82-E7B8-DE75-36CC-C3BEA07B4EED}"/>
              </a:ext>
            </a:extLst>
          </p:cNvPr>
          <p:cNvSpPr>
            <a:spLocks noGrp="1"/>
          </p:cNvSpPr>
          <p:nvPr>
            <p:ph type="pic" sz="quarter" idx="13" hasCustomPrompt="1"/>
          </p:nvPr>
        </p:nvSpPr>
        <p:spPr>
          <a:xfrm>
            <a:off x="295278" y="293694"/>
            <a:ext cx="7350916" cy="6266650"/>
          </a:xfrm>
          <a:solidFill>
            <a:schemeClr val="bg1">
              <a:lumMod val="85000"/>
            </a:schemeClr>
          </a:solidFill>
          <a:ln w="19050">
            <a:noFill/>
            <a:miter lim="800000"/>
          </a:ln>
        </p:spPr>
        <p:txBody>
          <a:bodyPr/>
          <a:lstStyle>
            <a:lvl1pPr>
              <a:defRPr sz="1200"/>
            </a:lvl1pPr>
          </a:lstStyle>
          <a:p>
            <a:r>
              <a:rPr lang="en-GB"/>
              <a:t>Add picture</a:t>
            </a:r>
            <a:endParaRPr lang="ar-SA"/>
          </a:p>
        </p:txBody>
      </p:sp>
      <p:sp>
        <p:nvSpPr>
          <p:cNvPr id="7" name="Rectangle 6">
            <a:extLst>
              <a:ext uri="{FF2B5EF4-FFF2-40B4-BE49-F238E27FC236}">
                <a16:creationId xmlns:a16="http://schemas.microsoft.com/office/drawing/2014/main" id="{287FD12B-4DF0-18D6-1F3C-10055179B50D}"/>
              </a:ext>
            </a:extLst>
          </p:cNvPr>
          <p:cNvSpPr/>
          <p:nvPr userDrawn="1"/>
        </p:nvSpPr>
        <p:spPr>
          <a:xfrm>
            <a:off x="7654925" y="1989534"/>
            <a:ext cx="4252913" cy="304959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8" name="Rectangle 7">
            <a:extLst>
              <a:ext uri="{FF2B5EF4-FFF2-40B4-BE49-F238E27FC236}">
                <a16:creationId xmlns:a16="http://schemas.microsoft.com/office/drawing/2014/main" id="{206A9A88-330A-1D1B-7639-29F93FEA9B15}"/>
              </a:ext>
            </a:extLst>
          </p:cNvPr>
          <p:cNvSpPr/>
          <p:nvPr userDrawn="1"/>
        </p:nvSpPr>
        <p:spPr>
          <a:xfrm>
            <a:off x="7654925" y="5039138"/>
            <a:ext cx="4252913" cy="15316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2" name="Title 1">
            <a:extLst>
              <a:ext uri="{FF2B5EF4-FFF2-40B4-BE49-F238E27FC236}">
                <a16:creationId xmlns:a16="http://schemas.microsoft.com/office/drawing/2014/main" id="{B4082AEB-5006-8BDB-B209-D0CE6D0D9E54}"/>
              </a:ext>
            </a:extLst>
          </p:cNvPr>
          <p:cNvSpPr>
            <a:spLocks noGrp="1"/>
          </p:cNvSpPr>
          <p:nvPr>
            <p:ph type="ctrTitle"/>
          </p:nvPr>
        </p:nvSpPr>
        <p:spPr>
          <a:xfrm>
            <a:off x="7939088" y="1987127"/>
            <a:ext cx="3686175" cy="3052011"/>
          </a:xfrm>
        </p:spPr>
        <p:txBody>
          <a:bodyPr anchor="ctr" anchorCtr="0"/>
          <a:lstStyle>
            <a:lvl1pPr algn="l">
              <a:defRPr sz="4800"/>
            </a:lvl1pPr>
          </a:lstStyle>
          <a:p>
            <a:r>
              <a:rPr lang="en-GB"/>
              <a:t>Click to edit Master title style</a:t>
            </a:r>
          </a:p>
        </p:txBody>
      </p:sp>
      <p:sp>
        <p:nvSpPr>
          <p:cNvPr id="3" name="Subtitle 2">
            <a:extLst>
              <a:ext uri="{FF2B5EF4-FFF2-40B4-BE49-F238E27FC236}">
                <a16:creationId xmlns:a16="http://schemas.microsoft.com/office/drawing/2014/main" id="{7CF3C4D3-D951-05DD-58CA-A9363283ABF1}"/>
              </a:ext>
            </a:extLst>
          </p:cNvPr>
          <p:cNvSpPr>
            <a:spLocks noGrp="1"/>
          </p:cNvSpPr>
          <p:nvPr>
            <p:ph type="subTitle" idx="1"/>
          </p:nvPr>
        </p:nvSpPr>
        <p:spPr>
          <a:xfrm>
            <a:off x="7939089" y="5039132"/>
            <a:ext cx="3686174" cy="1531603"/>
          </a:xfrm>
        </p:spPr>
        <p:txBody>
          <a:bodyPr anchor="ctr" anchorCtr="0"/>
          <a:lstStyle>
            <a:lvl1pPr marL="0" indent="0" algn="l">
              <a:spcAft>
                <a:spcPts val="0"/>
              </a:spcAft>
              <a:buNone/>
              <a:defRPr sz="1600">
                <a:latin typeface="Roboto Mono" pitchFamily="2" charset="0"/>
                <a:ea typeface="Roboto Mono"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grpSp>
        <p:nvGrpSpPr>
          <p:cNvPr id="4" name="Group 3">
            <a:extLst>
              <a:ext uri="{FF2B5EF4-FFF2-40B4-BE49-F238E27FC236}">
                <a16:creationId xmlns:a16="http://schemas.microsoft.com/office/drawing/2014/main" id="{C2042FD5-C414-8D27-8F32-C2466400DFE4}"/>
              </a:ext>
            </a:extLst>
          </p:cNvPr>
          <p:cNvGrpSpPr>
            <a:grpSpLocks noChangeAspect="1"/>
          </p:cNvGrpSpPr>
          <p:nvPr userDrawn="1"/>
        </p:nvGrpSpPr>
        <p:grpSpPr>
          <a:xfrm>
            <a:off x="10206038" y="281224"/>
            <a:ext cx="1701799" cy="1707726"/>
            <a:chOff x="2857500" y="180976"/>
            <a:chExt cx="5924550" cy="5945187"/>
          </a:xfrm>
        </p:grpSpPr>
        <p:sp>
          <p:nvSpPr>
            <p:cNvPr id="5" name="Rectangle 5">
              <a:extLst>
                <a:ext uri="{FF2B5EF4-FFF2-40B4-BE49-F238E27FC236}">
                  <a16:creationId xmlns:a16="http://schemas.microsoft.com/office/drawing/2014/main" id="{7B091569-9213-9846-BF4B-3A222E560072}"/>
                </a:ext>
              </a:extLst>
            </p:cNvPr>
            <p:cNvSpPr>
              <a:spLocks noChangeArrowheads="1"/>
            </p:cNvSpPr>
            <p:nvPr userDrawn="1"/>
          </p:nvSpPr>
          <p:spPr bwMode="auto">
            <a:xfrm>
              <a:off x="2857500" y="192088"/>
              <a:ext cx="5924550" cy="5934075"/>
            </a:xfrm>
            <a:prstGeom prst="rect">
              <a:avLst/>
            </a:prstGeom>
            <a:solidFill>
              <a:schemeClr val="bg1">
                <a:alpha val="50000"/>
              </a:schemeClr>
            </a:solidFill>
            <a:ln w="1905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ar-SA"/>
            </a:p>
          </p:txBody>
        </p:sp>
        <p:sp>
          <p:nvSpPr>
            <p:cNvPr id="6" name="Freeform 7">
              <a:extLst>
                <a:ext uri="{FF2B5EF4-FFF2-40B4-BE49-F238E27FC236}">
                  <a16:creationId xmlns:a16="http://schemas.microsoft.com/office/drawing/2014/main" id="{CA7DE344-2488-851C-0778-136460B6C621}"/>
                </a:ext>
              </a:extLst>
            </p:cNvPr>
            <p:cNvSpPr>
              <a:spLocks/>
            </p:cNvSpPr>
            <p:nvPr userDrawn="1"/>
          </p:nvSpPr>
          <p:spPr bwMode="auto">
            <a:xfrm>
              <a:off x="3416300" y="838201"/>
              <a:ext cx="527050" cy="792163"/>
            </a:xfrm>
            <a:custGeom>
              <a:avLst/>
              <a:gdLst>
                <a:gd name="T0" fmla="*/ 0 w 332"/>
                <a:gd name="T1" fmla="*/ 0 h 499"/>
                <a:gd name="T2" fmla="*/ 0 w 332"/>
                <a:gd name="T3" fmla="*/ 72 h 499"/>
                <a:gd name="T4" fmla="*/ 123 w 332"/>
                <a:gd name="T5" fmla="*/ 72 h 499"/>
                <a:gd name="T6" fmla="*/ 123 w 332"/>
                <a:gd name="T7" fmla="*/ 499 h 499"/>
                <a:gd name="T8" fmla="*/ 206 w 332"/>
                <a:gd name="T9" fmla="*/ 499 h 499"/>
                <a:gd name="T10" fmla="*/ 206 w 332"/>
                <a:gd name="T11" fmla="*/ 72 h 499"/>
                <a:gd name="T12" fmla="*/ 332 w 332"/>
                <a:gd name="T13" fmla="*/ 72 h 499"/>
                <a:gd name="T14" fmla="*/ 332 w 332"/>
                <a:gd name="T15" fmla="*/ 0 h 499"/>
                <a:gd name="T16" fmla="*/ 0 w 332"/>
                <a:gd name="T17"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499">
                  <a:moveTo>
                    <a:pt x="0" y="0"/>
                  </a:moveTo>
                  <a:lnTo>
                    <a:pt x="0" y="72"/>
                  </a:lnTo>
                  <a:lnTo>
                    <a:pt x="123" y="72"/>
                  </a:lnTo>
                  <a:lnTo>
                    <a:pt x="123" y="499"/>
                  </a:lnTo>
                  <a:lnTo>
                    <a:pt x="206" y="499"/>
                  </a:lnTo>
                  <a:lnTo>
                    <a:pt x="206" y="72"/>
                  </a:lnTo>
                  <a:lnTo>
                    <a:pt x="332" y="72"/>
                  </a:lnTo>
                  <a:lnTo>
                    <a:pt x="33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9" name="Freeform 8">
              <a:extLst>
                <a:ext uri="{FF2B5EF4-FFF2-40B4-BE49-F238E27FC236}">
                  <a16:creationId xmlns:a16="http://schemas.microsoft.com/office/drawing/2014/main" id="{8E0A3F02-D4DF-632D-0178-CC9BAE62B7CA}"/>
                </a:ext>
              </a:extLst>
            </p:cNvPr>
            <p:cNvSpPr>
              <a:spLocks/>
            </p:cNvSpPr>
            <p:nvPr userDrawn="1"/>
          </p:nvSpPr>
          <p:spPr bwMode="auto">
            <a:xfrm>
              <a:off x="3992563" y="838201"/>
              <a:ext cx="565150" cy="792163"/>
            </a:xfrm>
            <a:custGeom>
              <a:avLst/>
              <a:gdLst>
                <a:gd name="T0" fmla="*/ 277 w 356"/>
                <a:gd name="T1" fmla="*/ 0 h 499"/>
                <a:gd name="T2" fmla="*/ 277 w 356"/>
                <a:gd name="T3" fmla="*/ 212 h 499"/>
                <a:gd name="T4" fmla="*/ 82 w 356"/>
                <a:gd name="T5" fmla="*/ 212 h 499"/>
                <a:gd name="T6" fmla="*/ 82 w 356"/>
                <a:gd name="T7" fmla="*/ 0 h 499"/>
                <a:gd name="T8" fmla="*/ 0 w 356"/>
                <a:gd name="T9" fmla="*/ 0 h 499"/>
                <a:gd name="T10" fmla="*/ 0 w 356"/>
                <a:gd name="T11" fmla="*/ 499 h 499"/>
                <a:gd name="T12" fmla="*/ 82 w 356"/>
                <a:gd name="T13" fmla="*/ 499 h 499"/>
                <a:gd name="T14" fmla="*/ 82 w 356"/>
                <a:gd name="T15" fmla="*/ 284 h 499"/>
                <a:gd name="T16" fmla="*/ 277 w 356"/>
                <a:gd name="T17" fmla="*/ 284 h 499"/>
                <a:gd name="T18" fmla="*/ 277 w 356"/>
                <a:gd name="T19" fmla="*/ 499 h 499"/>
                <a:gd name="T20" fmla="*/ 356 w 356"/>
                <a:gd name="T21" fmla="*/ 499 h 499"/>
                <a:gd name="T22" fmla="*/ 356 w 356"/>
                <a:gd name="T23" fmla="*/ 0 h 499"/>
                <a:gd name="T24" fmla="*/ 277 w 356"/>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6" h="499">
                  <a:moveTo>
                    <a:pt x="277" y="0"/>
                  </a:moveTo>
                  <a:lnTo>
                    <a:pt x="277" y="212"/>
                  </a:lnTo>
                  <a:lnTo>
                    <a:pt x="82" y="212"/>
                  </a:lnTo>
                  <a:lnTo>
                    <a:pt x="82" y="0"/>
                  </a:lnTo>
                  <a:lnTo>
                    <a:pt x="0" y="0"/>
                  </a:lnTo>
                  <a:lnTo>
                    <a:pt x="0" y="499"/>
                  </a:lnTo>
                  <a:lnTo>
                    <a:pt x="82" y="499"/>
                  </a:lnTo>
                  <a:lnTo>
                    <a:pt x="82" y="284"/>
                  </a:lnTo>
                  <a:lnTo>
                    <a:pt x="277" y="284"/>
                  </a:lnTo>
                  <a:lnTo>
                    <a:pt x="277" y="499"/>
                  </a:lnTo>
                  <a:lnTo>
                    <a:pt x="356" y="499"/>
                  </a:lnTo>
                  <a:lnTo>
                    <a:pt x="356" y="0"/>
                  </a:lnTo>
                  <a:lnTo>
                    <a:pt x="27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1" name="Freeform 9">
              <a:extLst>
                <a:ext uri="{FF2B5EF4-FFF2-40B4-BE49-F238E27FC236}">
                  <a16:creationId xmlns:a16="http://schemas.microsoft.com/office/drawing/2014/main" id="{EF6D2AA8-0131-7ECB-03DD-4A8556CA03BD}"/>
                </a:ext>
              </a:extLst>
            </p:cNvPr>
            <p:cNvSpPr>
              <a:spLocks/>
            </p:cNvSpPr>
            <p:nvPr userDrawn="1"/>
          </p:nvSpPr>
          <p:spPr bwMode="auto">
            <a:xfrm>
              <a:off x="4708525" y="838201"/>
              <a:ext cx="450850" cy="792163"/>
            </a:xfrm>
            <a:custGeom>
              <a:avLst/>
              <a:gdLst>
                <a:gd name="T0" fmla="*/ 0 w 284"/>
                <a:gd name="T1" fmla="*/ 0 h 499"/>
                <a:gd name="T2" fmla="*/ 0 w 284"/>
                <a:gd name="T3" fmla="*/ 499 h 499"/>
                <a:gd name="T4" fmla="*/ 284 w 284"/>
                <a:gd name="T5" fmla="*/ 499 h 499"/>
                <a:gd name="T6" fmla="*/ 284 w 284"/>
                <a:gd name="T7" fmla="*/ 427 h 499"/>
                <a:gd name="T8" fmla="*/ 79 w 284"/>
                <a:gd name="T9" fmla="*/ 427 h 499"/>
                <a:gd name="T10" fmla="*/ 79 w 284"/>
                <a:gd name="T11" fmla="*/ 280 h 499"/>
                <a:gd name="T12" fmla="*/ 250 w 284"/>
                <a:gd name="T13" fmla="*/ 280 h 499"/>
                <a:gd name="T14" fmla="*/ 250 w 284"/>
                <a:gd name="T15" fmla="*/ 212 h 499"/>
                <a:gd name="T16" fmla="*/ 79 w 284"/>
                <a:gd name="T17" fmla="*/ 212 h 499"/>
                <a:gd name="T18" fmla="*/ 79 w 284"/>
                <a:gd name="T19" fmla="*/ 72 h 499"/>
                <a:gd name="T20" fmla="*/ 284 w 284"/>
                <a:gd name="T21" fmla="*/ 72 h 499"/>
                <a:gd name="T22" fmla="*/ 284 w 284"/>
                <a:gd name="T23" fmla="*/ 0 h 499"/>
                <a:gd name="T24" fmla="*/ 0 w 284"/>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4" h="499">
                  <a:moveTo>
                    <a:pt x="0" y="0"/>
                  </a:moveTo>
                  <a:lnTo>
                    <a:pt x="0" y="499"/>
                  </a:lnTo>
                  <a:lnTo>
                    <a:pt x="284" y="499"/>
                  </a:lnTo>
                  <a:lnTo>
                    <a:pt x="284" y="427"/>
                  </a:lnTo>
                  <a:lnTo>
                    <a:pt x="79" y="427"/>
                  </a:lnTo>
                  <a:lnTo>
                    <a:pt x="79" y="280"/>
                  </a:lnTo>
                  <a:lnTo>
                    <a:pt x="250" y="280"/>
                  </a:lnTo>
                  <a:lnTo>
                    <a:pt x="250" y="212"/>
                  </a:lnTo>
                  <a:lnTo>
                    <a:pt x="79" y="212"/>
                  </a:lnTo>
                  <a:lnTo>
                    <a:pt x="79" y="72"/>
                  </a:lnTo>
                  <a:lnTo>
                    <a:pt x="284" y="72"/>
                  </a:lnTo>
                  <a:lnTo>
                    <a:pt x="28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2" name="Freeform 10">
              <a:extLst>
                <a:ext uri="{FF2B5EF4-FFF2-40B4-BE49-F238E27FC236}">
                  <a16:creationId xmlns:a16="http://schemas.microsoft.com/office/drawing/2014/main" id="{9D3E2C0D-1AAC-0EE0-7FA3-A56B8DB37A9C}"/>
                </a:ext>
              </a:extLst>
            </p:cNvPr>
            <p:cNvSpPr>
              <a:spLocks/>
            </p:cNvSpPr>
            <p:nvPr userDrawn="1"/>
          </p:nvSpPr>
          <p:spPr bwMode="auto">
            <a:xfrm>
              <a:off x="3557588" y="2787651"/>
              <a:ext cx="560388" cy="792163"/>
            </a:xfrm>
            <a:custGeom>
              <a:avLst/>
              <a:gdLst>
                <a:gd name="T0" fmla="*/ 0 w 103"/>
                <a:gd name="T1" fmla="*/ 0 h 146"/>
                <a:gd name="T2" fmla="*/ 25 w 103"/>
                <a:gd name="T3" fmla="*/ 0 h 146"/>
                <a:gd name="T4" fmla="*/ 69 w 103"/>
                <a:gd name="T5" fmla="*/ 85 h 146"/>
                <a:gd name="T6" fmla="*/ 80 w 103"/>
                <a:gd name="T7" fmla="*/ 113 h 146"/>
                <a:gd name="T8" fmla="*/ 81 w 103"/>
                <a:gd name="T9" fmla="*/ 113 h 146"/>
                <a:gd name="T10" fmla="*/ 79 w 103"/>
                <a:gd name="T11" fmla="*/ 80 h 146"/>
                <a:gd name="T12" fmla="*/ 79 w 103"/>
                <a:gd name="T13" fmla="*/ 0 h 146"/>
                <a:gd name="T14" fmla="*/ 103 w 103"/>
                <a:gd name="T15" fmla="*/ 0 h 146"/>
                <a:gd name="T16" fmla="*/ 103 w 103"/>
                <a:gd name="T17" fmla="*/ 146 h 146"/>
                <a:gd name="T18" fmla="*/ 77 w 103"/>
                <a:gd name="T19" fmla="*/ 146 h 146"/>
                <a:gd name="T20" fmla="*/ 34 w 103"/>
                <a:gd name="T21" fmla="*/ 62 h 146"/>
                <a:gd name="T22" fmla="*/ 22 w 103"/>
                <a:gd name="T23" fmla="*/ 33 h 146"/>
                <a:gd name="T24" fmla="*/ 21 w 103"/>
                <a:gd name="T25" fmla="*/ 33 h 146"/>
                <a:gd name="T26" fmla="*/ 23 w 103"/>
                <a:gd name="T27" fmla="*/ 67 h 146"/>
                <a:gd name="T28" fmla="*/ 23 w 103"/>
                <a:gd name="T29" fmla="*/ 146 h 146"/>
                <a:gd name="T30" fmla="*/ 0 w 103"/>
                <a:gd name="T31" fmla="*/ 146 h 146"/>
                <a:gd name="T32" fmla="*/ 0 w 103"/>
                <a:gd name="T33"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 h="146">
                  <a:moveTo>
                    <a:pt x="0" y="0"/>
                  </a:moveTo>
                  <a:cubicBezTo>
                    <a:pt x="25" y="0"/>
                    <a:pt x="25" y="0"/>
                    <a:pt x="25" y="0"/>
                  </a:cubicBezTo>
                  <a:cubicBezTo>
                    <a:pt x="69" y="85"/>
                    <a:pt x="69" y="85"/>
                    <a:pt x="69" y="85"/>
                  </a:cubicBezTo>
                  <a:cubicBezTo>
                    <a:pt x="73" y="93"/>
                    <a:pt x="77" y="104"/>
                    <a:pt x="80" y="113"/>
                  </a:cubicBezTo>
                  <a:cubicBezTo>
                    <a:pt x="81" y="113"/>
                    <a:pt x="81" y="113"/>
                    <a:pt x="81" y="113"/>
                  </a:cubicBezTo>
                  <a:cubicBezTo>
                    <a:pt x="80" y="101"/>
                    <a:pt x="79" y="89"/>
                    <a:pt x="79" y="80"/>
                  </a:cubicBezTo>
                  <a:cubicBezTo>
                    <a:pt x="79" y="0"/>
                    <a:pt x="79" y="0"/>
                    <a:pt x="79" y="0"/>
                  </a:cubicBezTo>
                  <a:cubicBezTo>
                    <a:pt x="103" y="0"/>
                    <a:pt x="103" y="0"/>
                    <a:pt x="103" y="0"/>
                  </a:cubicBezTo>
                  <a:cubicBezTo>
                    <a:pt x="103" y="146"/>
                    <a:pt x="103" y="146"/>
                    <a:pt x="103" y="146"/>
                  </a:cubicBezTo>
                  <a:cubicBezTo>
                    <a:pt x="77" y="146"/>
                    <a:pt x="77" y="146"/>
                    <a:pt x="77" y="146"/>
                  </a:cubicBezTo>
                  <a:cubicBezTo>
                    <a:pt x="34" y="62"/>
                    <a:pt x="34" y="62"/>
                    <a:pt x="34" y="62"/>
                  </a:cubicBezTo>
                  <a:cubicBezTo>
                    <a:pt x="30" y="53"/>
                    <a:pt x="26" y="44"/>
                    <a:pt x="22" y="33"/>
                  </a:cubicBezTo>
                  <a:cubicBezTo>
                    <a:pt x="21" y="33"/>
                    <a:pt x="21" y="33"/>
                    <a:pt x="21" y="33"/>
                  </a:cubicBezTo>
                  <a:cubicBezTo>
                    <a:pt x="22" y="43"/>
                    <a:pt x="23" y="56"/>
                    <a:pt x="23" y="67"/>
                  </a:cubicBezTo>
                  <a:cubicBezTo>
                    <a:pt x="23" y="146"/>
                    <a:pt x="23" y="146"/>
                    <a:pt x="23" y="146"/>
                  </a:cubicBezTo>
                  <a:cubicBezTo>
                    <a:pt x="0" y="146"/>
                    <a:pt x="0" y="146"/>
                    <a:pt x="0" y="146"/>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3" name="Freeform 11">
              <a:extLst>
                <a:ext uri="{FF2B5EF4-FFF2-40B4-BE49-F238E27FC236}">
                  <a16:creationId xmlns:a16="http://schemas.microsoft.com/office/drawing/2014/main" id="{9E7B55ED-45EE-85E5-2256-E0AAA54EC531}"/>
                </a:ext>
              </a:extLst>
            </p:cNvPr>
            <p:cNvSpPr>
              <a:spLocks noEditPoints="1"/>
            </p:cNvSpPr>
            <p:nvPr userDrawn="1"/>
          </p:nvSpPr>
          <p:spPr bwMode="auto">
            <a:xfrm>
              <a:off x="4187825" y="2787651"/>
              <a:ext cx="614363" cy="792163"/>
            </a:xfrm>
            <a:custGeom>
              <a:avLst/>
              <a:gdLst>
                <a:gd name="T0" fmla="*/ 74 w 113"/>
                <a:gd name="T1" fmla="*/ 91 h 146"/>
                <a:gd name="T2" fmla="*/ 63 w 113"/>
                <a:gd name="T3" fmla="*/ 48 h 146"/>
                <a:gd name="T4" fmla="*/ 57 w 113"/>
                <a:gd name="T5" fmla="*/ 22 h 146"/>
                <a:gd name="T6" fmla="*/ 56 w 113"/>
                <a:gd name="T7" fmla="*/ 22 h 146"/>
                <a:gd name="T8" fmla="*/ 50 w 113"/>
                <a:gd name="T9" fmla="*/ 48 h 146"/>
                <a:gd name="T10" fmla="*/ 38 w 113"/>
                <a:gd name="T11" fmla="*/ 91 h 146"/>
                <a:gd name="T12" fmla="*/ 74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4" y="91"/>
                  </a:moveTo>
                  <a:cubicBezTo>
                    <a:pt x="63" y="48"/>
                    <a:pt x="63" y="48"/>
                    <a:pt x="63" y="48"/>
                  </a:cubicBezTo>
                  <a:cubicBezTo>
                    <a:pt x="61" y="40"/>
                    <a:pt x="59" y="33"/>
                    <a:pt x="57" y="22"/>
                  </a:cubicBezTo>
                  <a:cubicBezTo>
                    <a:pt x="56" y="22"/>
                    <a:pt x="56" y="22"/>
                    <a:pt x="56" y="22"/>
                  </a:cubicBezTo>
                  <a:cubicBezTo>
                    <a:pt x="54" y="33"/>
                    <a:pt x="52" y="40"/>
                    <a:pt x="50" y="48"/>
                  </a:cubicBezTo>
                  <a:cubicBezTo>
                    <a:pt x="38" y="91"/>
                    <a:pt x="38" y="91"/>
                    <a:pt x="38" y="91"/>
                  </a:cubicBezTo>
                  <a:lnTo>
                    <a:pt x="74"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4" name="Freeform 12">
              <a:extLst>
                <a:ext uri="{FF2B5EF4-FFF2-40B4-BE49-F238E27FC236}">
                  <a16:creationId xmlns:a16="http://schemas.microsoft.com/office/drawing/2014/main" id="{A8F8BB06-EA52-6700-25D6-6BE99CA3517B}"/>
                </a:ext>
              </a:extLst>
            </p:cNvPr>
            <p:cNvSpPr>
              <a:spLocks/>
            </p:cNvSpPr>
            <p:nvPr userDrawn="1"/>
          </p:nvSpPr>
          <p:spPr bwMode="auto">
            <a:xfrm>
              <a:off x="4741863" y="2787651"/>
              <a:ext cx="527050" cy="792163"/>
            </a:xfrm>
            <a:custGeom>
              <a:avLst/>
              <a:gdLst>
                <a:gd name="T0" fmla="*/ 123 w 332"/>
                <a:gd name="T1" fmla="*/ 72 h 499"/>
                <a:gd name="T2" fmla="*/ 0 w 332"/>
                <a:gd name="T3" fmla="*/ 72 h 499"/>
                <a:gd name="T4" fmla="*/ 0 w 332"/>
                <a:gd name="T5" fmla="*/ 0 h 499"/>
                <a:gd name="T6" fmla="*/ 332 w 332"/>
                <a:gd name="T7" fmla="*/ 0 h 499"/>
                <a:gd name="T8" fmla="*/ 332 w 332"/>
                <a:gd name="T9" fmla="*/ 72 h 499"/>
                <a:gd name="T10" fmla="*/ 205 w 332"/>
                <a:gd name="T11" fmla="*/ 72 h 499"/>
                <a:gd name="T12" fmla="*/ 205 w 332"/>
                <a:gd name="T13" fmla="*/ 499 h 499"/>
                <a:gd name="T14" fmla="*/ 123 w 332"/>
                <a:gd name="T15" fmla="*/ 499 h 499"/>
                <a:gd name="T16" fmla="*/ 123 w 332"/>
                <a:gd name="T17" fmla="*/ 72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499">
                  <a:moveTo>
                    <a:pt x="123" y="72"/>
                  </a:moveTo>
                  <a:lnTo>
                    <a:pt x="0" y="72"/>
                  </a:lnTo>
                  <a:lnTo>
                    <a:pt x="0" y="0"/>
                  </a:lnTo>
                  <a:lnTo>
                    <a:pt x="332" y="0"/>
                  </a:lnTo>
                  <a:lnTo>
                    <a:pt x="332" y="72"/>
                  </a:lnTo>
                  <a:lnTo>
                    <a:pt x="205" y="72"/>
                  </a:lnTo>
                  <a:lnTo>
                    <a:pt x="205" y="499"/>
                  </a:lnTo>
                  <a:lnTo>
                    <a:pt x="123" y="499"/>
                  </a:lnTo>
                  <a:lnTo>
                    <a:pt x="123"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5" name="Rectangle 13">
              <a:extLst>
                <a:ext uri="{FF2B5EF4-FFF2-40B4-BE49-F238E27FC236}">
                  <a16:creationId xmlns:a16="http://schemas.microsoft.com/office/drawing/2014/main" id="{6618716F-B3BB-7C0B-AC52-468F62EBEBEB}"/>
                </a:ext>
              </a:extLst>
            </p:cNvPr>
            <p:cNvSpPr>
              <a:spLocks noChangeArrowheads="1"/>
            </p:cNvSpPr>
            <p:nvPr userDrawn="1"/>
          </p:nvSpPr>
          <p:spPr bwMode="auto">
            <a:xfrm>
              <a:off x="5334000" y="2787651"/>
              <a:ext cx="130175" cy="792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6" name="Freeform 14">
              <a:extLst>
                <a:ext uri="{FF2B5EF4-FFF2-40B4-BE49-F238E27FC236}">
                  <a16:creationId xmlns:a16="http://schemas.microsoft.com/office/drawing/2014/main" id="{D582F564-170D-C826-5EC7-078DC9D2B05D}"/>
                </a:ext>
              </a:extLst>
            </p:cNvPr>
            <p:cNvSpPr>
              <a:spLocks noEditPoints="1"/>
            </p:cNvSpPr>
            <p:nvPr userDrawn="1"/>
          </p:nvSpPr>
          <p:spPr bwMode="auto">
            <a:xfrm>
              <a:off x="5572125" y="2776538"/>
              <a:ext cx="625475" cy="814388"/>
            </a:xfrm>
            <a:custGeom>
              <a:avLst/>
              <a:gdLst>
                <a:gd name="T0" fmla="*/ 90 w 115"/>
                <a:gd name="T1" fmla="*/ 75 h 150"/>
                <a:gd name="T2" fmla="*/ 57 w 115"/>
                <a:gd name="T3" fmla="*/ 21 h 150"/>
                <a:gd name="T4" fmla="*/ 25 w 115"/>
                <a:gd name="T5" fmla="*/ 75 h 150"/>
                <a:gd name="T6" fmla="*/ 57 w 115"/>
                <a:gd name="T7" fmla="*/ 129 h 150"/>
                <a:gd name="T8" fmla="*/ 90 w 115"/>
                <a:gd name="T9" fmla="*/ 75 h 150"/>
                <a:gd name="T10" fmla="*/ 0 w 115"/>
                <a:gd name="T11" fmla="*/ 75 h 150"/>
                <a:gd name="T12" fmla="*/ 57 w 115"/>
                <a:gd name="T13" fmla="*/ 0 h 150"/>
                <a:gd name="T14" fmla="*/ 115 w 115"/>
                <a:gd name="T15" fmla="*/ 75 h 150"/>
                <a:gd name="T16" fmla="*/ 57 w 115"/>
                <a:gd name="T17" fmla="*/ 150 h 150"/>
                <a:gd name="T18" fmla="*/ 0 w 115"/>
                <a:gd name="T19"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50">
                  <a:moveTo>
                    <a:pt x="90" y="75"/>
                  </a:moveTo>
                  <a:cubicBezTo>
                    <a:pt x="90" y="39"/>
                    <a:pt x="79" y="21"/>
                    <a:pt x="57" y="21"/>
                  </a:cubicBezTo>
                  <a:cubicBezTo>
                    <a:pt x="36" y="21"/>
                    <a:pt x="25" y="39"/>
                    <a:pt x="25" y="75"/>
                  </a:cubicBezTo>
                  <a:cubicBezTo>
                    <a:pt x="25" y="111"/>
                    <a:pt x="36" y="129"/>
                    <a:pt x="57" y="129"/>
                  </a:cubicBezTo>
                  <a:cubicBezTo>
                    <a:pt x="79" y="129"/>
                    <a:pt x="90" y="111"/>
                    <a:pt x="90" y="75"/>
                  </a:cubicBezTo>
                  <a:moveTo>
                    <a:pt x="0" y="75"/>
                  </a:moveTo>
                  <a:cubicBezTo>
                    <a:pt x="0" y="28"/>
                    <a:pt x="20" y="0"/>
                    <a:pt x="57" y="0"/>
                  </a:cubicBezTo>
                  <a:cubicBezTo>
                    <a:pt x="94" y="0"/>
                    <a:pt x="115" y="28"/>
                    <a:pt x="115" y="75"/>
                  </a:cubicBezTo>
                  <a:cubicBezTo>
                    <a:pt x="115" y="122"/>
                    <a:pt x="94" y="150"/>
                    <a:pt x="57" y="150"/>
                  </a:cubicBezTo>
                  <a:cubicBezTo>
                    <a:pt x="20" y="150"/>
                    <a:pt x="0" y="122"/>
                    <a:pt x="0" y="75"/>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7" name="Freeform 15">
              <a:extLst>
                <a:ext uri="{FF2B5EF4-FFF2-40B4-BE49-F238E27FC236}">
                  <a16:creationId xmlns:a16="http://schemas.microsoft.com/office/drawing/2014/main" id="{9CCD3628-A781-131A-2EB0-7FE8699F53CD}"/>
                </a:ext>
              </a:extLst>
            </p:cNvPr>
            <p:cNvSpPr>
              <a:spLocks/>
            </p:cNvSpPr>
            <p:nvPr userDrawn="1"/>
          </p:nvSpPr>
          <p:spPr bwMode="auto">
            <a:xfrm>
              <a:off x="6311900" y="2787651"/>
              <a:ext cx="558800" cy="792163"/>
            </a:xfrm>
            <a:custGeom>
              <a:avLst/>
              <a:gdLst>
                <a:gd name="T0" fmla="*/ 0 w 103"/>
                <a:gd name="T1" fmla="*/ 0 h 146"/>
                <a:gd name="T2" fmla="*/ 26 w 103"/>
                <a:gd name="T3" fmla="*/ 0 h 146"/>
                <a:gd name="T4" fmla="*/ 69 w 103"/>
                <a:gd name="T5" fmla="*/ 85 h 146"/>
                <a:gd name="T6" fmla="*/ 81 w 103"/>
                <a:gd name="T7" fmla="*/ 113 h 146"/>
                <a:gd name="T8" fmla="*/ 82 w 103"/>
                <a:gd name="T9" fmla="*/ 113 h 146"/>
                <a:gd name="T10" fmla="*/ 80 w 103"/>
                <a:gd name="T11" fmla="*/ 80 h 146"/>
                <a:gd name="T12" fmla="*/ 80 w 103"/>
                <a:gd name="T13" fmla="*/ 0 h 146"/>
                <a:gd name="T14" fmla="*/ 103 w 103"/>
                <a:gd name="T15" fmla="*/ 0 h 146"/>
                <a:gd name="T16" fmla="*/ 103 w 103"/>
                <a:gd name="T17" fmla="*/ 146 h 146"/>
                <a:gd name="T18" fmla="*/ 78 w 103"/>
                <a:gd name="T19" fmla="*/ 146 h 146"/>
                <a:gd name="T20" fmla="*/ 35 w 103"/>
                <a:gd name="T21" fmla="*/ 62 h 146"/>
                <a:gd name="T22" fmla="*/ 23 w 103"/>
                <a:gd name="T23" fmla="*/ 33 h 146"/>
                <a:gd name="T24" fmla="*/ 22 w 103"/>
                <a:gd name="T25" fmla="*/ 33 h 146"/>
                <a:gd name="T26" fmla="*/ 24 w 103"/>
                <a:gd name="T27" fmla="*/ 67 h 146"/>
                <a:gd name="T28" fmla="*/ 24 w 103"/>
                <a:gd name="T29" fmla="*/ 146 h 146"/>
                <a:gd name="T30" fmla="*/ 0 w 103"/>
                <a:gd name="T31" fmla="*/ 146 h 146"/>
                <a:gd name="T32" fmla="*/ 0 w 103"/>
                <a:gd name="T33"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 h="146">
                  <a:moveTo>
                    <a:pt x="0" y="0"/>
                  </a:moveTo>
                  <a:cubicBezTo>
                    <a:pt x="26" y="0"/>
                    <a:pt x="26" y="0"/>
                    <a:pt x="26" y="0"/>
                  </a:cubicBezTo>
                  <a:cubicBezTo>
                    <a:pt x="69" y="85"/>
                    <a:pt x="69" y="85"/>
                    <a:pt x="69" y="85"/>
                  </a:cubicBezTo>
                  <a:cubicBezTo>
                    <a:pt x="73" y="93"/>
                    <a:pt x="77" y="104"/>
                    <a:pt x="81" y="113"/>
                  </a:cubicBezTo>
                  <a:cubicBezTo>
                    <a:pt x="82" y="113"/>
                    <a:pt x="82" y="113"/>
                    <a:pt x="82" y="113"/>
                  </a:cubicBezTo>
                  <a:cubicBezTo>
                    <a:pt x="81" y="101"/>
                    <a:pt x="80" y="89"/>
                    <a:pt x="80" y="80"/>
                  </a:cubicBezTo>
                  <a:cubicBezTo>
                    <a:pt x="80" y="0"/>
                    <a:pt x="80" y="0"/>
                    <a:pt x="80" y="0"/>
                  </a:cubicBezTo>
                  <a:cubicBezTo>
                    <a:pt x="103" y="0"/>
                    <a:pt x="103" y="0"/>
                    <a:pt x="103" y="0"/>
                  </a:cubicBezTo>
                  <a:cubicBezTo>
                    <a:pt x="103" y="146"/>
                    <a:pt x="103" y="146"/>
                    <a:pt x="103" y="146"/>
                  </a:cubicBezTo>
                  <a:cubicBezTo>
                    <a:pt x="78" y="146"/>
                    <a:pt x="78" y="146"/>
                    <a:pt x="78" y="146"/>
                  </a:cubicBezTo>
                  <a:cubicBezTo>
                    <a:pt x="35" y="62"/>
                    <a:pt x="35" y="62"/>
                    <a:pt x="35" y="62"/>
                  </a:cubicBezTo>
                  <a:cubicBezTo>
                    <a:pt x="30" y="53"/>
                    <a:pt x="27" y="44"/>
                    <a:pt x="23" y="33"/>
                  </a:cubicBezTo>
                  <a:cubicBezTo>
                    <a:pt x="22" y="33"/>
                    <a:pt x="22" y="33"/>
                    <a:pt x="22" y="33"/>
                  </a:cubicBezTo>
                  <a:cubicBezTo>
                    <a:pt x="23" y="43"/>
                    <a:pt x="24" y="56"/>
                    <a:pt x="24" y="67"/>
                  </a:cubicBezTo>
                  <a:cubicBezTo>
                    <a:pt x="24" y="146"/>
                    <a:pt x="24" y="146"/>
                    <a:pt x="24" y="146"/>
                  </a:cubicBezTo>
                  <a:cubicBezTo>
                    <a:pt x="0" y="146"/>
                    <a:pt x="0" y="146"/>
                    <a:pt x="0" y="146"/>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8" name="Freeform 16">
              <a:extLst>
                <a:ext uri="{FF2B5EF4-FFF2-40B4-BE49-F238E27FC236}">
                  <a16:creationId xmlns:a16="http://schemas.microsoft.com/office/drawing/2014/main" id="{10D534C7-5A53-0908-A875-7D8928C54C1C}"/>
                </a:ext>
              </a:extLst>
            </p:cNvPr>
            <p:cNvSpPr>
              <a:spLocks noEditPoints="1"/>
            </p:cNvSpPr>
            <p:nvPr userDrawn="1"/>
          </p:nvSpPr>
          <p:spPr bwMode="auto">
            <a:xfrm>
              <a:off x="6946900" y="2787651"/>
              <a:ext cx="612775" cy="792163"/>
            </a:xfrm>
            <a:custGeom>
              <a:avLst/>
              <a:gdLst>
                <a:gd name="T0" fmla="*/ 75 w 113"/>
                <a:gd name="T1" fmla="*/ 91 h 146"/>
                <a:gd name="T2" fmla="*/ 63 w 113"/>
                <a:gd name="T3" fmla="*/ 48 h 146"/>
                <a:gd name="T4" fmla="*/ 57 w 113"/>
                <a:gd name="T5" fmla="*/ 22 h 146"/>
                <a:gd name="T6" fmla="*/ 56 w 113"/>
                <a:gd name="T7" fmla="*/ 22 h 146"/>
                <a:gd name="T8" fmla="*/ 50 w 113"/>
                <a:gd name="T9" fmla="*/ 48 h 146"/>
                <a:gd name="T10" fmla="*/ 39 w 113"/>
                <a:gd name="T11" fmla="*/ 91 h 146"/>
                <a:gd name="T12" fmla="*/ 75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5" y="91"/>
                  </a:moveTo>
                  <a:cubicBezTo>
                    <a:pt x="63" y="48"/>
                    <a:pt x="63" y="48"/>
                    <a:pt x="63" y="48"/>
                  </a:cubicBezTo>
                  <a:cubicBezTo>
                    <a:pt x="61" y="40"/>
                    <a:pt x="59" y="33"/>
                    <a:pt x="57" y="22"/>
                  </a:cubicBezTo>
                  <a:cubicBezTo>
                    <a:pt x="56" y="22"/>
                    <a:pt x="56" y="22"/>
                    <a:pt x="56" y="22"/>
                  </a:cubicBezTo>
                  <a:cubicBezTo>
                    <a:pt x="54" y="33"/>
                    <a:pt x="53" y="40"/>
                    <a:pt x="50" y="48"/>
                  </a:cubicBezTo>
                  <a:cubicBezTo>
                    <a:pt x="39" y="91"/>
                    <a:pt x="39" y="91"/>
                    <a:pt x="39" y="91"/>
                  </a:cubicBezTo>
                  <a:lnTo>
                    <a:pt x="75"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3" name="Freeform 17">
              <a:extLst>
                <a:ext uri="{FF2B5EF4-FFF2-40B4-BE49-F238E27FC236}">
                  <a16:creationId xmlns:a16="http://schemas.microsoft.com/office/drawing/2014/main" id="{8D490915-C754-8DE8-7CBC-C50F044A8650}"/>
                </a:ext>
              </a:extLst>
            </p:cNvPr>
            <p:cNvSpPr>
              <a:spLocks/>
            </p:cNvSpPr>
            <p:nvPr userDrawn="1"/>
          </p:nvSpPr>
          <p:spPr bwMode="auto">
            <a:xfrm>
              <a:off x="7631113" y="2787651"/>
              <a:ext cx="433388" cy="792163"/>
            </a:xfrm>
            <a:custGeom>
              <a:avLst/>
              <a:gdLst>
                <a:gd name="T0" fmla="*/ 0 w 273"/>
                <a:gd name="T1" fmla="*/ 0 h 499"/>
                <a:gd name="T2" fmla="*/ 82 w 273"/>
                <a:gd name="T3" fmla="*/ 0 h 499"/>
                <a:gd name="T4" fmla="*/ 82 w 273"/>
                <a:gd name="T5" fmla="*/ 427 h 499"/>
                <a:gd name="T6" fmla="*/ 273 w 273"/>
                <a:gd name="T7" fmla="*/ 427 h 499"/>
                <a:gd name="T8" fmla="*/ 273 w 273"/>
                <a:gd name="T9" fmla="*/ 499 h 499"/>
                <a:gd name="T10" fmla="*/ 0 w 273"/>
                <a:gd name="T11" fmla="*/ 499 h 499"/>
                <a:gd name="T12" fmla="*/ 0 w 273"/>
                <a:gd name="T13" fmla="*/ 0 h 499"/>
              </a:gdLst>
              <a:ahLst/>
              <a:cxnLst>
                <a:cxn ang="0">
                  <a:pos x="T0" y="T1"/>
                </a:cxn>
                <a:cxn ang="0">
                  <a:pos x="T2" y="T3"/>
                </a:cxn>
                <a:cxn ang="0">
                  <a:pos x="T4" y="T5"/>
                </a:cxn>
                <a:cxn ang="0">
                  <a:pos x="T6" y="T7"/>
                </a:cxn>
                <a:cxn ang="0">
                  <a:pos x="T8" y="T9"/>
                </a:cxn>
                <a:cxn ang="0">
                  <a:pos x="T10" y="T11"/>
                </a:cxn>
                <a:cxn ang="0">
                  <a:pos x="T12" y="T13"/>
                </a:cxn>
              </a:cxnLst>
              <a:rect l="0" t="0" r="r" b="b"/>
              <a:pathLst>
                <a:path w="273" h="499">
                  <a:moveTo>
                    <a:pt x="0" y="0"/>
                  </a:moveTo>
                  <a:lnTo>
                    <a:pt x="82" y="0"/>
                  </a:lnTo>
                  <a:lnTo>
                    <a:pt x="82" y="427"/>
                  </a:lnTo>
                  <a:lnTo>
                    <a:pt x="273" y="427"/>
                  </a:lnTo>
                  <a:lnTo>
                    <a:pt x="273" y="499"/>
                  </a:lnTo>
                  <a:lnTo>
                    <a:pt x="0" y="49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4" name="Freeform 18">
              <a:extLst>
                <a:ext uri="{FF2B5EF4-FFF2-40B4-BE49-F238E27FC236}">
                  <a16:creationId xmlns:a16="http://schemas.microsoft.com/office/drawing/2014/main" id="{0813770D-5FE1-886F-5136-C342A87AD8F6}"/>
                </a:ext>
              </a:extLst>
            </p:cNvPr>
            <p:cNvSpPr>
              <a:spLocks noEditPoints="1"/>
            </p:cNvSpPr>
            <p:nvPr userDrawn="1"/>
          </p:nvSpPr>
          <p:spPr bwMode="auto">
            <a:xfrm>
              <a:off x="3416300" y="4730751"/>
              <a:ext cx="614363" cy="792163"/>
            </a:xfrm>
            <a:custGeom>
              <a:avLst/>
              <a:gdLst>
                <a:gd name="T0" fmla="*/ 74 w 113"/>
                <a:gd name="T1" fmla="*/ 91 h 146"/>
                <a:gd name="T2" fmla="*/ 63 w 113"/>
                <a:gd name="T3" fmla="*/ 48 h 146"/>
                <a:gd name="T4" fmla="*/ 57 w 113"/>
                <a:gd name="T5" fmla="*/ 22 h 146"/>
                <a:gd name="T6" fmla="*/ 56 w 113"/>
                <a:gd name="T7" fmla="*/ 22 h 146"/>
                <a:gd name="T8" fmla="*/ 50 w 113"/>
                <a:gd name="T9" fmla="*/ 48 h 146"/>
                <a:gd name="T10" fmla="*/ 38 w 113"/>
                <a:gd name="T11" fmla="*/ 91 h 146"/>
                <a:gd name="T12" fmla="*/ 74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4" y="91"/>
                  </a:moveTo>
                  <a:cubicBezTo>
                    <a:pt x="63" y="48"/>
                    <a:pt x="63" y="48"/>
                    <a:pt x="63" y="48"/>
                  </a:cubicBezTo>
                  <a:cubicBezTo>
                    <a:pt x="61" y="41"/>
                    <a:pt x="59" y="33"/>
                    <a:pt x="57" y="22"/>
                  </a:cubicBezTo>
                  <a:cubicBezTo>
                    <a:pt x="56" y="22"/>
                    <a:pt x="56" y="22"/>
                    <a:pt x="56" y="22"/>
                  </a:cubicBezTo>
                  <a:cubicBezTo>
                    <a:pt x="54" y="33"/>
                    <a:pt x="52" y="40"/>
                    <a:pt x="50" y="48"/>
                  </a:cubicBezTo>
                  <a:cubicBezTo>
                    <a:pt x="38" y="91"/>
                    <a:pt x="38" y="91"/>
                    <a:pt x="38" y="91"/>
                  </a:cubicBezTo>
                  <a:lnTo>
                    <a:pt x="74"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5" name="Freeform 19">
              <a:extLst>
                <a:ext uri="{FF2B5EF4-FFF2-40B4-BE49-F238E27FC236}">
                  <a16:creationId xmlns:a16="http://schemas.microsoft.com/office/drawing/2014/main" id="{E5F1E4BC-6875-C084-7F91-483D4EAC93CE}"/>
                </a:ext>
              </a:extLst>
            </p:cNvPr>
            <p:cNvSpPr>
              <a:spLocks noEditPoints="1"/>
            </p:cNvSpPr>
            <p:nvPr userDrawn="1"/>
          </p:nvSpPr>
          <p:spPr bwMode="auto">
            <a:xfrm>
              <a:off x="4079875" y="4730751"/>
              <a:ext cx="520700" cy="792163"/>
            </a:xfrm>
            <a:custGeom>
              <a:avLst/>
              <a:gdLst>
                <a:gd name="T0" fmla="*/ 41 w 96"/>
                <a:gd name="T1" fmla="*/ 73 h 146"/>
                <a:gd name="T2" fmla="*/ 64 w 96"/>
                <a:gd name="T3" fmla="*/ 46 h 146"/>
                <a:gd name="T4" fmla="*/ 41 w 96"/>
                <a:gd name="T5" fmla="*/ 20 h 146"/>
                <a:gd name="T6" fmla="*/ 23 w 96"/>
                <a:gd name="T7" fmla="*/ 20 h 146"/>
                <a:gd name="T8" fmla="*/ 23 w 96"/>
                <a:gd name="T9" fmla="*/ 73 h 146"/>
                <a:gd name="T10" fmla="*/ 41 w 96"/>
                <a:gd name="T11" fmla="*/ 73 h 146"/>
                <a:gd name="T12" fmla="*/ 0 w 96"/>
                <a:gd name="T13" fmla="*/ 0 h 146"/>
                <a:gd name="T14" fmla="*/ 43 w 96"/>
                <a:gd name="T15" fmla="*/ 0 h 146"/>
                <a:gd name="T16" fmla="*/ 89 w 96"/>
                <a:gd name="T17" fmla="*/ 45 h 146"/>
                <a:gd name="T18" fmla="*/ 64 w 96"/>
                <a:gd name="T19" fmla="*/ 88 h 146"/>
                <a:gd name="T20" fmla="*/ 64 w 96"/>
                <a:gd name="T21" fmla="*/ 89 h 146"/>
                <a:gd name="T22" fmla="*/ 96 w 96"/>
                <a:gd name="T23" fmla="*/ 143 h 146"/>
                <a:gd name="T24" fmla="*/ 96 w 96"/>
                <a:gd name="T25" fmla="*/ 146 h 146"/>
                <a:gd name="T26" fmla="*/ 71 w 96"/>
                <a:gd name="T27" fmla="*/ 146 h 146"/>
                <a:gd name="T28" fmla="*/ 40 w 96"/>
                <a:gd name="T29" fmla="*/ 93 h 146"/>
                <a:gd name="T30" fmla="*/ 23 w 96"/>
                <a:gd name="T31" fmla="*/ 93 h 146"/>
                <a:gd name="T32" fmla="*/ 23 w 96"/>
                <a:gd name="T33" fmla="*/ 146 h 146"/>
                <a:gd name="T34" fmla="*/ 0 w 96"/>
                <a:gd name="T35" fmla="*/ 146 h 146"/>
                <a:gd name="T36" fmla="*/ 0 w 96"/>
                <a:gd name="T37"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6" h="146">
                  <a:moveTo>
                    <a:pt x="41" y="73"/>
                  </a:moveTo>
                  <a:cubicBezTo>
                    <a:pt x="58" y="73"/>
                    <a:pt x="64" y="62"/>
                    <a:pt x="64" y="46"/>
                  </a:cubicBezTo>
                  <a:cubicBezTo>
                    <a:pt x="64" y="32"/>
                    <a:pt x="58" y="20"/>
                    <a:pt x="41" y="20"/>
                  </a:cubicBezTo>
                  <a:cubicBezTo>
                    <a:pt x="23" y="20"/>
                    <a:pt x="23" y="20"/>
                    <a:pt x="23" y="20"/>
                  </a:cubicBezTo>
                  <a:cubicBezTo>
                    <a:pt x="23" y="73"/>
                    <a:pt x="23" y="73"/>
                    <a:pt x="23" y="73"/>
                  </a:cubicBezTo>
                  <a:lnTo>
                    <a:pt x="41" y="73"/>
                  </a:lnTo>
                  <a:close/>
                  <a:moveTo>
                    <a:pt x="0" y="0"/>
                  </a:moveTo>
                  <a:cubicBezTo>
                    <a:pt x="43" y="0"/>
                    <a:pt x="43" y="0"/>
                    <a:pt x="43" y="0"/>
                  </a:cubicBezTo>
                  <a:cubicBezTo>
                    <a:pt x="74" y="0"/>
                    <a:pt x="89" y="17"/>
                    <a:pt x="89" y="45"/>
                  </a:cubicBezTo>
                  <a:cubicBezTo>
                    <a:pt x="89" y="66"/>
                    <a:pt x="79" y="83"/>
                    <a:pt x="64" y="88"/>
                  </a:cubicBezTo>
                  <a:cubicBezTo>
                    <a:pt x="64" y="89"/>
                    <a:pt x="64" y="89"/>
                    <a:pt x="64" y="89"/>
                  </a:cubicBezTo>
                  <a:cubicBezTo>
                    <a:pt x="71" y="97"/>
                    <a:pt x="91" y="140"/>
                    <a:pt x="96" y="143"/>
                  </a:cubicBezTo>
                  <a:cubicBezTo>
                    <a:pt x="96" y="146"/>
                    <a:pt x="96" y="146"/>
                    <a:pt x="96" y="146"/>
                  </a:cubicBezTo>
                  <a:cubicBezTo>
                    <a:pt x="71" y="146"/>
                    <a:pt x="71" y="146"/>
                    <a:pt x="71" y="146"/>
                  </a:cubicBezTo>
                  <a:cubicBezTo>
                    <a:pt x="64" y="142"/>
                    <a:pt x="46" y="97"/>
                    <a:pt x="40" y="93"/>
                  </a:cubicBezTo>
                  <a:cubicBezTo>
                    <a:pt x="23" y="93"/>
                    <a:pt x="23" y="93"/>
                    <a:pt x="23" y="93"/>
                  </a:cubicBezTo>
                  <a:cubicBezTo>
                    <a:pt x="23" y="146"/>
                    <a:pt x="23" y="146"/>
                    <a:pt x="23" y="146"/>
                  </a:cubicBezTo>
                  <a:cubicBezTo>
                    <a:pt x="0" y="146"/>
                    <a:pt x="0" y="146"/>
                    <a:pt x="0" y="146"/>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6" name="Freeform 20">
              <a:extLst>
                <a:ext uri="{FF2B5EF4-FFF2-40B4-BE49-F238E27FC236}">
                  <a16:creationId xmlns:a16="http://schemas.microsoft.com/office/drawing/2014/main" id="{B212DA99-2B15-F72E-5AC6-D4A1878AD3D4}"/>
                </a:ext>
              </a:extLst>
            </p:cNvPr>
            <p:cNvSpPr>
              <a:spLocks/>
            </p:cNvSpPr>
            <p:nvPr userDrawn="1"/>
          </p:nvSpPr>
          <p:spPr bwMode="auto">
            <a:xfrm>
              <a:off x="4643438" y="4719638"/>
              <a:ext cx="592138" cy="814388"/>
            </a:xfrm>
            <a:custGeom>
              <a:avLst/>
              <a:gdLst>
                <a:gd name="T0" fmla="*/ 25 w 109"/>
                <a:gd name="T1" fmla="*/ 75 h 150"/>
                <a:gd name="T2" fmla="*/ 58 w 109"/>
                <a:gd name="T3" fmla="*/ 129 h 150"/>
                <a:gd name="T4" fmla="*/ 85 w 109"/>
                <a:gd name="T5" fmla="*/ 94 h 150"/>
                <a:gd name="T6" fmla="*/ 108 w 109"/>
                <a:gd name="T7" fmla="*/ 95 h 150"/>
                <a:gd name="T8" fmla="*/ 109 w 109"/>
                <a:gd name="T9" fmla="*/ 99 h 150"/>
                <a:gd name="T10" fmla="*/ 58 w 109"/>
                <a:gd name="T11" fmla="*/ 150 h 150"/>
                <a:gd name="T12" fmla="*/ 0 w 109"/>
                <a:gd name="T13" fmla="*/ 75 h 150"/>
                <a:gd name="T14" fmla="*/ 58 w 109"/>
                <a:gd name="T15" fmla="*/ 0 h 150"/>
                <a:gd name="T16" fmla="*/ 109 w 109"/>
                <a:gd name="T17" fmla="*/ 49 h 150"/>
                <a:gd name="T18" fmla="*/ 109 w 109"/>
                <a:gd name="T19" fmla="*/ 55 h 150"/>
                <a:gd name="T20" fmla="*/ 85 w 109"/>
                <a:gd name="T21" fmla="*/ 56 h 150"/>
                <a:gd name="T22" fmla="*/ 58 w 109"/>
                <a:gd name="T23" fmla="*/ 21 h 150"/>
                <a:gd name="T24" fmla="*/ 25 w 109"/>
                <a:gd name="T2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150">
                  <a:moveTo>
                    <a:pt x="25" y="75"/>
                  </a:moveTo>
                  <a:cubicBezTo>
                    <a:pt x="25" y="111"/>
                    <a:pt x="38" y="129"/>
                    <a:pt x="58" y="129"/>
                  </a:cubicBezTo>
                  <a:cubicBezTo>
                    <a:pt x="77" y="129"/>
                    <a:pt x="85" y="116"/>
                    <a:pt x="85" y="94"/>
                  </a:cubicBezTo>
                  <a:cubicBezTo>
                    <a:pt x="108" y="95"/>
                    <a:pt x="108" y="95"/>
                    <a:pt x="108" y="95"/>
                  </a:cubicBezTo>
                  <a:cubicBezTo>
                    <a:pt x="109" y="96"/>
                    <a:pt x="109" y="98"/>
                    <a:pt x="109" y="99"/>
                  </a:cubicBezTo>
                  <a:cubicBezTo>
                    <a:pt x="109" y="129"/>
                    <a:pt x="94" y="150"/>
                    <a:pt x="58" y="150"/>
                  </a:cubicBezTo>
                  <a:cubicBezTo>
                    <a:pt x="23" y="150"/>
                    <a:pt x="0" y="124"/>
                    <a:pt x="0" y="75"/>
                  </a:cubicBezTo>
                  <a:cubicBezTo>
                    <a:pt x="0" y="27"/>
                    <a:pt x="23" y="0"/>
                    <a:pt x="58" y="0"/>
                  </a:cubicBezTo>
                  <a:cubicBezTo>
                    <a:pt x="102" y="0"/>
                    <a:pt x="109" y="32"/>
                    <a:pt x="109" y="49"/>
                  </a:cubicBezTo>
                  <a:cubicBezTo>
                    <a:pt x="109" y="51"/>
                    <a:pt x="109" y="54"/>
                    <a:pt x="109" y="55"/>
                  </a:cubicBezTo>
                  <a:cubicBezTo>
                    <a:pt x="85" y="56"/>
                    <a:pt x="85" y="56"/>
                    <a:pt x="85" y="56"/>
                  </a:cubicBezTo>
                  <a:cubicBezTo>
                    <a:pt x="85" y="34"/>
                    <a:pt x="77" y="21"/>
                    <a:pt x="58" y="21"/>
                  </a:cubicBezTo>
                  <a:cubicBezTo>
                    <a:pt x="38" y="21"/>
                    <a:pt x="25" y="40"/>
                    <a:pt x="25" y="75"/>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7" name="Freeform 21">
              <a:extLst>
                <a:ext uri="{FF2B5EF4-FFF2-40B4-BE49-F238E27FC236}">
                  <a16:creationId xmlns:a16="http://schemas.microsoft.com/office/drawing/2014/main" id="{7CC4D8EF-DB38-16B2-CED9-DEC036B188E5}"/>
                </a:ext>
              </a:extLst>
            </p:cNvPr>
            <p:cNvSpPr>
              <a:spLocks/>
            </p:cNvSpPr>
            <p:nvPr userDrawn="1"/>
          </p:nvSpPr>
          <p:spPr bwMode="auto">
            <a:xfrm>
              <a:off x="5338763" y="4730751"/>
              <a:ext cx="565150" cy="792163"/>
            </a:xfrm>
            <a:custGeom>
              <a:avLst/>
              <a:gdLst>
                <a:gd name="T0" fmla="*/ 0 w 356"/>
                <a:gd name="T1" fmla="*/ 0 h 499"/>
                <a:gd name="T2" fmla="*/ 82 w 356"/>
                <a:gd name="T3" fmla="*/ 0 h 499"/>
                <a:gd name="T4" fmla="*/ 82 w 356"/>
                <a:gd name="T5" fmla="*/ 212 h 499"/>
                <a:gd name="T6" fmla="*/ 277 w 356"/>
                <a:gd name="T7" fmla="*/ 212 h 499"/>
                <a:gd name="T8" fmla="*/ 277 w 356"/>
                <a:gd name="T9" fmla="*/ 0 h 499"/>
                <a:gd name="T10" fmla="*/ 356 w 356"/>
                <a:gd name="T11" fmla="*/ 0 h 499"/>
                <a:gd name="T12" fmla="*/ 356 w 356"/>
                <a:gd name="T13" fmla="*/ 499 h 499"/>
                <a:gd name="T14" fmla="*/ 277 w 356"/>
                <a:gd name="T15" fmla="*/ 499 h 499"/>
                <a:gd name="T16" fmla="*/ 277 w 356"/>
                <a:gd name="T17" fmla="*/ 284 h 499"/>
                <a:gd name="T18" fmla="*/ 82 w 356"/>
                <a:gd name="T19" fmla="*/ 284 h 499"/>
                <a:gd name="T20" fmla="*/ 82 w 356"/>
                <a:gd name="T21" fmla="*/ 499 h 499"/>
                <a:gd name="T22" fmla="*/ 0 w 356"/>
                <a:gd name="T23" fmla="*/ 499 h 499"/>
                <a:gd name="T24" fmla="*/ 0 w 356"/>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6" h="499">
                  <a:moveTo>
                    <a:pt x="0" y="0"/>
                  </a:moveTo>
                  <a:lnTo>
                    <a:pt x="82" y="0"/>
                  </a:lnTo>
                  <a:lnTo>
                    <a:pt x="82" y="212"/>
                  </a:lnTo>
                  <a:lnTo>
                    <a:pt x="277" y="212"/>
                  </a:lnTo>
                  <a:lnTo>
                    <a:pt x="277" y="0"/>
                  </a:lnTo>
                  <a:lnTo>
                    <a:pt x="356" y="0"/>
                  </a:lnTo>
                  <a:lnTo>
                    <a:pt x="356" y="499"/>
                  </a:lnTo>
                  <a:lnTo>
                    <a:pt x="277" y="499"/>
                  </a:lnTo>
                  <a:lnTo>
                    <a:pt x="277" y="284"/>
                  </a:lnTo>
                  <a:lnTo>
                    <a:pt x="82" y="284"/>
                  </a:lnTo>
                  <a:lnTo>
                    <a:pt x="82" y="499"/>
                  </a:lnTo>
                  <a:lnTo>
                    <a:pt x="0" y="49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8" name="Rectangle 22">
              <a:extLst>
                <a:ext uri="{FF2B5EF4-FFF2-40B4-BE49-F238E27FC236}">
                  <a16:creationId xmlns:a16="http://schemas.microsoft.com/office/drawing/2014/main" id="{1FB709B0-4C3B-10EE-7D6A-D089F6C11FCE}"/>
                </a:ext>
              </a:extLst>
            </p:cNvPr>
            <p:cNvSpPr>
              <a:spLocks noChangeArrowheads="1"/>
            </p:cNvSpPr>
            <p:nvPr userDrawn="1"/>
          </p:nvSpPr>
          <p:spPr bwMode="auto">
            <a:xfrm>
              <a:off x="6072188" y="4730751"/>
              <a:ext cx="130175" cy="792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9" name="Freeform 23">
              <a:extLst>
                <a:ext uri="{FF2B5EF4-FFF2-40B4-BE49-F238E27FC236}">
                  <a16:creationId xmlns:a16="http://schemas.microsoft.com/office/drawing/2014/main" id="{FE10D9A7-630D-1E79-5305-199CF29D3540}"/>
                </a:ext>
              </a:extLst>
            </p:cNvPr>
            <p:cNvSpPr>
              <a:spLocks/>
            </p:cNvSpPr>
            <p:nvPr userDrawn="1"/>
          </p:nvSpPr>
          <p:spPr bwMode="auto">
            <a:xfrm>
              <a:off x="6305550" y="4730751"/>
              <a:ext cx="603250" cy="792163"/>
            </a:xfrm>
            <a:custGeom>
              <a:avLst/>
              <a:gdLst>
                <a:gd name="T0" fmla="*/ 0 w 111"/>
                <a:gd name="T1" fmla="*/ 0 h 146"/>
                <a:gd name="T2" fmla="*/ 25 w 111"/>
                <a:gd name="T3" fmla="*/ 0 h 146"/>
                <a:gd name="T4" fmla="*/ 47 w 111"/>
                <a:gd name="T5" fmla="*/ 84 h 146"/>
                <a:gd name="T6" fmla="*/ 55 w 111"/>
                <a:gd name="T7" fmla="*/ 122 h 146"/>
                <a:gd name="T8" fmla="*/ 56 w 111"/>
                <a:gd name="T9" fmla="*/ 122 h 146"/>
                <a:gd name="T10" fmla="*/ 64 w 111"/>
                <a:gd name="T11" fmla="*/ 84 h 146"/>
                <a:gd name="T12" fmla="*/ 86 w 111"/>
                <a:gd name="T13" fmla="*/ 0 h 146"/>
                <a:gd name="T14" fmla="*/ 111 w 111"/>
                <a:gd name="T15" fmla="*/ 0 h 146"/>
                <a:gd name="T16" fmla="*/ 69 w 111"/>
                <a:gd name="T17" fmla="*/ 146 h 146"/>
                <a:gd name="T18" fmla="*/ 42 w 111"/>
                <a:gd name="T19" fmla="*/ 146 h 146"/>
                <a:gd name="T20" fmla="*/ 0 w 111"/>
                <a:gd name="T2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 h="146">
                  <a:moveTo>
                    <a:pt x="0" y="0"/>
                  </a:moveTo>
                  <a:cubicBezTo>
                    <a:pt x="25" y="0"/>
                    <a:pt x="25" y="0"/>
                    <a:pt x="25" y="0"/>
                  </a:cubicBezTo>
                  <a:cubicBezTo>
                    <a:pt x="47" y="84"/>
                    <a:pt x="47" y="84"/>
                    <a:pt x="47" y="84"/>
                  </a:cubicBezTo>
                  <a:cubicBezTo>
                    <a:pt x="51" y="97"/>
                    <a:pt x="52" y="109"/>
                    <a:pt x="55" y="122"/>
                  </a:cubicBezTo>
                  <a:cubicBezTo>
                    <a:pt x="56" y="122"/>
                    <a:pt x="56" y="122"/>
                    <a:pt x="56" y="122"/>
                  </a:cubicBezTo>
                  <a:cubicBezTo>
                    <a:pt x="59" y="109"/>
                    <a:pt x="61" y="97"/>
                    <a:pt x="64" y="84"/>
                  </a:cubicBezTo>
                  <a:cubicBezTo>
                    <a:pt x="86" y="0"/>
                    <a:pt x="86" y="0"/>
                    <a:pt x="86" y="0"/>
                  </a:cubicBezTo>
                  <a:cubicBezTo>
                    <a:pt x="111" y="0"/>
                    <a:pt x="111" y="0"/>
                    <a:pt x="111" y="0"/>
                  </a:cubicBezTo>
                  <a:cubicBezTo>
                    <a:pt x="69" y="146"/>
                    <a:pt x="69" y="146"/>
                    <a:pt x="69" y="146"/>
                  </a:cubicBezTo>
                  <a:cubicBezTo>
                    <a:pt x="42" y="146"/>
                    <a:pt x="42" y="146"/>
                    <a:pt x="42" y="146"/>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50" name="Freeform 24">
              <a:extLst>
                <a:ext uri="{FF2B5EF4-FFF2-40B4-BE49-F238E27FC236}">
                  <a16:creationId xmlns:a16="http://schemas.microsoft.com/office/drawing/2014/main" id="{6BD3A248-E334-77FD-BB9B-C856CE7BDCA9}"/>
                </a:ext>
              </a:extLst>
            </p:cNvPr>
            <p:cNvSpPr>
              <a:spLocks/>
            </p:cNvSpPr>
            <p:nvPr userDrawn="1"/>
          </p:nvSpPr>
          <p:spPr bwMode="auto">
            <a:xfrm>
              <a:off x="6996113" y="4730751"/>
              <a:ext cx="450850" cy="792163"/>
            </a:xfrm>
            <a:custGeom>
              <a:avLst/>
              <a:gdLst>
                <a:gd name="T0" fmla="*/ 0 w 284"/>
                <a:gd name="T1" fmla="*/ 0 h 499"/>
                <a:gd name="T2" fmla="*/ 284 w 284"/>
                <a:gd name="T3" fmla="*/ 0 h 499"/>
                <a:gd name="T4" fmla="*/ 284 w 284"/>
                <a:gd name="T5" fmla="*/ 72 h 499"/>
                <a:gd name="T6" fmla="*/ 78 w 284"/>
                <a:gd name="T7" fmla="*/ 72 h 499"/>
                <a:gd name="T8" fmla="*/ 78 w 284"/>
                <a:gd name="T9" fmla="*/ 212 h 499"/>
                <a:gd name="T10" fmla="*/ 253 w 284"/>
                <a:gd name="T11" fmla="*/ 212 h 499"/>
                <a:gd name="T12" fmla="*/ 253 w 284"/>
                <a:gd name="T13" fmla="*/ 281 h 499"/>
                <a:gd name="T14" fmla="*/ 78 w 284"/>
                <a:gd name="T15" fmla="*/ 281 h 499"/>
                <a:gd name="T16" fmla="*/ 78 w 284"/>
                <a:gd name="T17" fmla="*/ 428 h 499"/>
                <a:gd name="T18" fmla="*/ 284 w 284"/>
                <a:gd name="T19" fmla="*/ 428 h 499"/>
                <a:gd name="T20" fmla="*/ 284 w 284"/>
                <a:gd name="T21" fmla="*/ 499 h 499"/>
                <a:gd name="T22" fmla="*/ 0 w 284"/>
                <a:gd name="T23" fmla="*/ 499 h 499"/>
                <a:gd name="T24" fmla="*/ 0 w 284"/>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4" h="499">
                  <a:moveTo>
                    <a:pt x="0" y="0"/>
                  </a:moveTo>
                  <a:lnTo>
                    <a:pt x="284" y="0"/>
                  </a:lnTo>
                  <a:lnTo>
                    <a:pt x="284" y="72"/>
                  </a:lnTo>
                  <a:lnTo>
                    <a:pt x="78" y="72"/>
                  </a:lnTo>
                  <a:lnTo>
                    <a:pt x="78" y="212"/>
                  </a:lnTo>
                  <a:lnTo>
                    <a:pt x="253" y="212"/>
                  </a:lnTo>
                  <a:lnTo>
                    <a:pt x="253" y="281"/>
                  </a:lnTo>
                  <a:lnTo>
                    <a:pt x="78" y="281"/>
                  </a:lnTo>
                  <a:lnTo>
                    <a:pt x="78" y="428"/>
                  </a:lnTo>
                  <a:lnTo>
                    <a:pt x="284" y="428"/>
                  </a:lnTo>
                  <a:lnTo>
                    <a:pt x="284" y="499"/>
                  </a:lnTo>
                  <a:lnTo>
                    <a:pt x="0" y="49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51" name="Freeform 25">
              <a:extLst>
                <a:ext uri="{FF2B5EF4-FFF2-40B4-BE49-F238E27FC236}">
                  <a16:creationId xmlns:a16="http://schemas.microsoft.com/office/drawing/2014/main" id="{F2CC42E0-B179-8F3E-EA6E-B482B14D55EB}"/>
                </a:ext>
              </a:extLst>
            </p:cNvPr>
            <p:cNvSpPr>
              <a:spLocks/>
            </p:cNvSpPr>
            <p:nvPr userDrawn="1"/>
          </p:nvSpPr>
          <p:spPr bwMode="auto">
            <a:xfrm>
              <a:off x="7516813" y="4719638"/>
              <a:ext cx="511175" cy="814388"/>
            </a:xfrm>
            <a:custGeom>
              <a:avLst/>
              <a:gdLst>
                <a:gd name="T0" fmla="*/ 24 w 94"/>
                <a:gd name="T1" fmla="*/ 99 h 150"/>
                <a:gd name="T2" fmla="*/ 24 w 94"/>
                <a:gd name="T3" fmla="*/ 104 h 150"/>
                <a:gd name="T4" fmla="*/ 47 w 94"/>
                <a:gd name="T5" fmla="*/ 129 h 150"/>
                <a:gd name="T6" fmla="*/ 69 w 94"/>
                <a:gd name="T7" fmla="*/ 110 h 150"/>
                <a:gd name="T8" fmla="*/ 54 w 94"/>
                <a:gd name="T9" fmla="*/ 89 h 150"/>
                <a:gd name="T10" fmla="*/ 31 w 94"/>
                <a:gd name="T11" fmla="*/ 80 h 150"/>
                <a:gd name="T12" fmla="*/ 2 w 94"/>
                <a:gd name="T13" fmla="*/ 41 h 150"/>
                <a:gd name="T14" fmla="*/ 47 w 94"/>
                <a:gd name="T15" fmla="*/ 0 h 150"/>
                <a:gd name="T16" fmla="*/ 91 w 94"/>
                <a:gd name="T17" fmla="*/ 40 h 150"/>
                <a:gd name="T18" fmla="*/ 90 w 94"/>
                <a:gd name="T19" fmla="*/ 47 h 150"/>
                <a:gd name="T20" fmla="*/ 67 w 94"/>
                <a:gd name="T21" fmla="*/ 48 h 150"/>
                <a:gd name="T22" fmla="*/ 67 w 94"/>
                <a:gd name="T23" fmla="*/ 43 h 150"/>
                <a:gd name="T24" fmla="*/ 47 w 94"/>
                <a:gd name="T25" fmla="*/ 21 h 150"/>
                <a:gd name="T26" fmla="*/ 26 w 94"/>
                <a:gd name="T27" fmla="*/ 40 h 150"/>
                <a:gd name="T28" fmla="*/ 41 w 94"/>
                <a:gd name="T29" fmla="*/ 60 h 150"/>
                <a:gd name="T30" fmla="*/ 65 w 94"/>
                <a:gd name="T31" fmla="*/ 69 h 150"/>
                <a:gd name="T32" fmla="*/ 94 w 94"/>
                <a:gd name="T33" fmla="*/ 108 h 150"/>
                <a:gd name="T34" fmla="*/ 46 w 94"/>
                <a:gd name="T35" fmla="*/ 150 h 150"/>
                <a:gd name="T36" fmla="*/ 0 w 94"/>
                <a:gd name="T37" fmla="*/ 106 h 150"/>
                <a:gd name="T38" fmla="*/ 1 w 94"/>
                <a:gd name="T39" fmla="*/ 99 h 150"/>
                <a:gd name="T40" fmla="*/ 24 w 94"/>
                <a:gd name="T41" fmla="*/ 99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50">
                  <a:moveTo>
                    <a:pt x="24" y="99"/>
                  </a:moveTo>
                  <a:cubicBezTo>
                    <a:pt x="24" y="100"/>
                    <a:pt x="24" y="102"/>
                    <a:pt x="24" y="104"/>
                  </a:cubicBezTo>
                  <a:cubicBezTo>
                    <a:pt x="24" y="117"/>
                    <a:pt x="29" y="129"/>
                    <a:pt x="47" y="129"/>
                  </a:cubicBezTo>
                  <a:cubicBezTo>
                    <a:pt x="62" y="129"/>
                    <a:pt x="69" y="121"/>
                    <a:pt x="69" y="110"/>
                  </a:cubicBezTo>
                  <a:cubicBezTo>
                    <a:pt x="69" y="99"/>
                    <a:pt x="65" y="93"/>
                    <a:pt x="54" y="89"/>
                  </a:cubicBezTo>
                  <a:cubicBezTo>
                    <a:pt x="31" y="80"/>
                    <a:pt x="31" y="80"/>
                    <a:pt x="31" y="80"/>
                  </a:cubicBezTo>
                  <a:cubicBezTo>
                    <a:pt x="14" y="74"/>
                    <a:pt x="2" y="64"/>
                    <a:pt x="2" y="41"/>
                  </a:cubicBezTo>
                  <a:cubicBezTo>
                    <a:pt x="2" y="17"/>
                    <a:pt x="18" y="0"/>
                    <a:pt x="47" y="0"/>
                  </a:cubicBezTo>
                  <a:cubicBezTo>
                    <a:pt x="84" y="0"/>
                    <a:pt x="91" y="25"/>
                    <a:pt x="91" y="40"/>
                  </a:cubicBezTo>
                  <a:cubicBezTo>
                    <a:pt x="91" y="42"/>
                    <a:pt x="91" y="45"/>
                    <a:pt x="90" y="47"/>
                  </a:cubicBezTo>
                  <a:cubicBezTo>
                    <a:pt x="67" y="48"/>
                    <a:pt x="67" y="48"/>
                    <a:pt x="67" y="48"/>
                  </a:cubicBezTo>
                  <a:cubicBezTo>
                    <a:pt x="67" y="46"/>
                    <a:pt x="67" y="44"/>
                    <a:pt x="67" y="43"/>
                  </a:cubicBezTo>
                  <a:cubicBezTo>
                    <a:pt x="67" y="31"/>
                    <a:pt x="63" y="21"/>
                    <a:pt x="47" y="21"/>
                  </a:cubicBezTo>
                  <a:cubicBezTo>
                    <a:pt x="32" y="21"/>
                    <a:pt x="26" y="29"/>
                    <a:pt x="26" y="40"/>
                  </a:cubicBezTo>
                  <a:cubicBezTo>
                    <a:pt x="26" y="52"/>
                    <a:pt x="32" y="57"/>
                    <a:pt x="41" y="60"/>
                  </a:cubicBezTo>
                  <a:cubicBezTo>
                    <a:pt x="65" y="69"/>
                    <a:pt x="65" y="69"/>
                    <a:pt x="65" y="69"/>
                  </a:cubicBezTo>
                  <a:cubicBezTo>
                    <a:pt x="83" y="76"/>
                    <a:pt x="94" y="87"/>
                    <a:pt x="94" y="108"/>
                  </a:cubicBezTo>
                  <a:cubicBezTo>
                    <a:pt x="94" y="133"/>
                    <a:pt x="78" y="150"/>
                    <a:pt x="46" y="150"/>
                  </a:cubicBezTo>
                  <a:cubicBezTo>
                    <a:pt x="6" y="150"/>
                    <a:pt x="0" y="123"/>
                    <a:pt x="0" y="106"/>
                  </a:cubicBezTo>
                  <a:cubicBezTo>
                    <a:pt x="0" y="104"/>
                    <a:pt x="0" y="102"/>
                    <a:pt x="1" y="99"/>
                  </a:cubicBezTo>
                  <a:lnTo>
                    <a:pt x="24" y="9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52" name="Line 26">
              <a:extLst>
                <a:ext uri="{FF2B5EF4-FFF2-40B4-BE49-F238E27FC236}">
                  <a16:creationId xmlns:a16="http://schemas.microsoft.com/office/drawing/2014/main" id="{653F573C-0E96-BFD1-EED8-054C28AEB10E}"/>
                </a:ext>
              </a:extLst>
            </p:cNvPr>
            <p:cNvSpPr>
              <a:spLocks noChangeShapeType="1"/>
            </p:cNvSpPr>
            <p:nvPr userDrawn="1"/>
          </p:nvSpPr>
          <p:spPr bwMode="auto">
            <a:xfrm>
              <a:off x="2862263" y="2233613"/>
              <a:ext cx="5919787"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r>
                <a:rPr lang="en-GB"/>
                <a:t> </a:t>
              </a:r>
              <a:endParaRPr lang="ar-SA"/>
            </a:p>
          </p:txBody>
        </p:sp>
        <p:sp>
          <p:nvSpPr>
            <p:cNvPr id="53" name="Line 27">
              <a:extLst>
                <a:ext uri="{FF2B5EF4-FFF2-40B4-BE49-F238E27FC236}">
                  <a16:creationId xmlns:a16="http://schemas.microsoft.com/office/drawing/2014/main" id="{5079949B-D618-B9F4-D279-7922C0148304}"/>
                </a:ext>
              </a:extLst>
            </p:cNvPr>
            <p:cNvSpPr>
              <a:spLocks noChangeShapeType="1"/>
            </p:cNvSpPr>
            <p:nvPr userDrawn="1"/>
          </p:nvSpPr>
          <p:spPr bwMode="auto">
            <a:xfrm>
              <a:off x="5784850" y="180976"/>
              <a:ext cx="0" cy="205263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ar-SA"/>
            </a:p>
          </p:txBody>
        </p:sp>
        <p:sp>
          <p:nvSpPr>
            <p:cNvPr id="54" name="Line 29">
              <a:extLst>
                <a:ext uri="{FF2B5EF4-FFF2-40B4-BE49-F238E27FC236}">
                  <a16:creationId xmlns:a16="http://schemas.microsoft.com/office/drawing/2014/main" id="{3B61E0CA-1748-815D-0E8D-C8BAF9A499EA}"/>
                </a:ext>
              </a:extLst>
            </p:cNvPr>
            <p:cNvSpPr>
              <a:spLocks noChangeShapeType="1"/>
            </p:cNvSpPr>
            <p:nvPr userDrawn="1"/>
          </p:nvSpPr>
          <p:spPr bwMode="auto">
            <a:xfrm>
              <a:off x="2857500" y="4176713"/>
              <a:ext cx="5924550"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ar-SA"/>
            </a:p>
          </p:txBody>
        </p:sp>
      </p:grpSp>
      <p:sp>
        <p:nvSpPr>
          <p:cNvPr id="19" name="Rectangle 18">
            <a:extLst>
              <a:ext uri="{FF2B5EF4-FFF2-40B4-BE49-F238E27FC236}">
                <a16:creationId xmlns:a16="http://schemas.microsoft.com/office/drawing/2014/main" id="{1E9D07EA-0A96-7823-29EF-F80CFEA6446B}"/>
              </a:ext>
            </a:extLst>
          </p:cNvPr>
          <p:cNvSpPr/>
          <p:nvPr userDrawn="1"/>
        </p:nvSpPr>
        <p:spPr>
          <a:xfrm>
            <a:off x="284163" y="284164"/>
            <a:ext cx="7370745" cy="628657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ar-SA" sz="1400" err="1">
              <a:solidFill>
                <a:schemeClr val="tx1"/>
              </a:solidFill>
            </a:endParaRPr>
          </a:p>
        </p:txBody>
      </p:sp>
    </p:spTree>
    <p:extLst>
      <p:ext uri="{BB962C8B-B14F-4D97-AF65-F5344CB8AC3E}">
        <p14:creationId xmlns:p14="http://schemas.microsoft.com/office/powerpoint/2010/main" val="246653734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Half - COLOUR">
    <p:bg>
      <p:bgPr>
        <a:solidFill>
          <a:schemeClr val="accent3"/>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87FD12B-4DF0-18D6-1F3C-10055179B50D}"/>
              </a:ext>
            </a:extLst>
          </p:cNvPr>
          <p:cNvSpPr/>
          <p:nvPr userDrawn="1"/>
        </p:nvSpPr>
        <p:spPr>
          <a:xfrm>
            <a:off x="7654925" y="1989534"/>
            <a:ext cx="4252913" cy="3049877"/>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8" name="Rectangle 7">
            <a:extLst>
              <a:ext uri="{FF2B5EF4-FFF2-40B4-BE49-F238E27FC236}">
                <a16:creationId xmlns:a16="http://schemas.microsoft.com/office/drawing/2014/main" id="{206A9A88-330A-1D1B-7639-29F93FEA9B15}"/>
              </a:ext>
            </a:extLst>
          </p:cNvPr>
          <p:cNvSpPr/>
          <p:nvPr userDrawn="1"/>
        </p:nvSpPr>
        <p:spPr>
          <a:xfrm>
            <a:off x="7654925" y="5040002"/>
            <a:ext cx="4252913" cy="153074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2" name="Title 1">
            <a:extLst>
              <a:ext uri="{FF2B5EF4-FFF2-40B4-BE49-F238E27FC236}">
                <a16:creationId xmlns:a16="http://schemas.microsoft.com/office/drawing/2014/main" id="{B4082AEB-5006-8BDB-B209-D0CE6D0D9E54}"/>
              </a:ext>
            </a:extLst>
          </p:cNvPr>
          <p:cNvSpPr>
            <a:spLocks noGrp="1"/>
          </p:cNvSpPr>
          <p:nvPr>
            <p:ph type="ctrTitle"/>
          </p:nvPr>
        </p:nvSpPr>
        <p:spPr>
          <a:xfrm>
            <a:off x="7939088" y="1987200"/>
            <a:ext cx="3686175" cy="3052801"/>
          </a:xfrm>
        </p:spPr>
        <p:txBody>
          <a:bodyPr anchor="ctr" anchorCtr="0"/>
          <a:lstStyle>
            <a:lvl1pPr algn="l">
              <a:defRPr sz="480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7CF3C4D3-D951-05DD-58CA-A9363283ABF1}"/>
              </a:ext>
            </a:extLst>
          </p:cNvPr>
          <p:cNvSpPr>
            <a:spLocks noGrp="1"/>
          </p:cNvSpPr>
          <p:nvPr>
            <p:ph type="subTitle" idx="1"/>
          </p:nvPr>
        </p:nvSpPr>
        <p:spPr>
          <a:xfrm>
            <a:off x="7939089" y="5039418"/>
            <a:ext cx="3686174" cy="1531321"/>
          </a:xfrm>
        </p:spPr>
        <p:txBody>
          <a:bodyPr anchor="ctr" anchorCtr="0"/>
          <a:lstStyle>
            <a:lvl1pPr marL="0" indent="0" algn="l">
              <a:spcAft>
                <a:spcPts val="0"/>
              </a:spcAft>
              <a:buNone/>
              <a:defRPr sz="1600">
                <a:solidFill>
                  <a:schemeClr val="bg1"/>
                </a:solidFill>
                <a:latin typeface="Roboto Mono" pitchFamily="2" charset="0"/>
                <a:ea typeface="Roboto Mono"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grpSp>
        <p:nvGrpSpPr>
          <p:cNvPr id="19" name="Group 18">
            <a:extLst>
              <a:ext uri="{FF2B5EF4-FFF2-40B4-BE49-F238E27FC236}">
                <a16:creationId xmlns:a16="http://schemas.microsoft.com/office/drawing/2014/main" id="{94A2BD06-93DB-D117-F431-52112EB5E8C2}"/>
              </a:ext>
            </a:extLst>
          </p:cNvPr>
          <p:cNvGrpSpPr>
            <a:grpSpLocks noChangeAspect="1"/>
          </p:cNvGrpSpPr>
          <p:nvPr userDrawn="1"/>
        </p:nvGrpSpPr>
        <p:grpSpPr>
          <a:xfrm>
            <a:off x="10206038" y="281224"/>
            <a:ext cx="1701799" cy="1707726"/>
            <a:chOff x="2857500" y="180976"/>
            <a:chExt cx="5924550" cy="5945187"/>
          </a:xfrm>
        </p:grpSpPr>
        <p:sp>
          <p:nvSpPr>
            <p:cNvPr id="20" name="Rectangle 5">
              <a:extLst>
                <a:ext uri="{FF2B5EF4-FFF2-40B4-BE49-F238E27FC236}">
                  <a16:creationId xmlns:a16="http://schemas.microsoft.com/office/drawing/2014/main" id="{6305D62C-06B4-6D7A-F1BC-888F44DF383A}"/>
                </a:ext>
              </a:extLst>
            </p:cNvPr>
            <p:cNvSpPr>
              <a:spLocks noChangeArrowheads="1"/>
            </p:cNvSpPr>
            <p:nvPr userDrawn="1"/>
          </p:nvSpPr>
          <p:spPr bwMode="auto">
            <a:xfrm>
              <a:off x="2857500" y="192088"/>
              <a:ext cx="5924550" cy="5934075"/>
            </a:xfrm>
            <a:prstGeom prst="rect">
              <a:avLst/>
            </a:prstGeom>
            <a:no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ar-SA"/>
            </a:p>
          </p:txBody>
        </p:sp>
        <p:sp>
          <p:nvSpPr>
            <p:cNvPr id="21" name="Freeform 7">
              <a:extLst>
                <a:ext uri="{FF2B5EF4-FFF2-40B4-BE49-F238E27FC236}">
                  <a16:creationId xmlns:a16="http://schemas.microsoft.com/office/drawing/2014/main" id="{C3A9EC2C-FB35-B93A-B233-434116783C1C}"/>
                </a:ext>
              </a:extLst>
            </p:cNvPr>
            <p:cNvSpPr>
              <a:spLocks/>
            </p:cNvSpPr>
            <p:nvPr userDrawn="1"/>
          </p:nvSpPr>
          <p:spPr bwMode="auto">
            <a:xfrm>
              <a:off x="3416300" y="838201"/>
              <a:ext cx="527050" cy="792163"/>
            </a:xfrm>
            <a:custGeom>
              <a:avLst/>
              <a:gdLst>
                <a:gd name="T0" fmla="*/ 0 w 332"/>
                <a:gd name="T1" fmla="*/ 0 h 499"/>
                <a:gd name="T2" fmla="*/ 0 w 332"/>
                <a:gd name="T3" fmla="*/ 72 h 499"/>
                <a:gd name="T4" fmla="*/ 123 w 332"/>
                <a:gd name="T5" fmla="*/ 72 h 499"/>
                <a:gd name="T6" fmla="*/ 123 w 332"/>
                <a:gd name="T7" fmla="*/ 499 h 499"/>
                <a:gd name="T8" fmla="*/ 206 w 332"/>
                <a:gd name="T9" fmla="*/ 499 h 499"/>
                <a:gd name="T10" fmla="*/ 206 w 332"/>
                <a:gd name="T11" fmla="*/ 72 h 499"/>
                <a:gd name="T12" fmla="*/ 332 w 332"/>
                <a:gd name="T13" fmla="*/ 72 h 499"/>
                <a:gd name="T14" fmla="*/ 332 w 332"/>
                <a:gd name="T15" fmla="*/ 0 h 499"/>
                <a:gd name="T16" fmla="*/ 0 w 332"/>
                <a:gd name="T17"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499">
                  <a:moveTo>
                    <a:pt x="0" y="0"/>
                  </a:moveTo>
                  <a:lnTo>
                    <a:pt x="0" y="72"/>
                  </a:lnTo>
                  <a:lnTo>
                    <a:pt x="123" y="72"/>
                  </a:lnTo>
                  <a:lnTo>
                    <a:pt x="123" y="499"/>
                  </a:lnTo>
                  <a:lnTo>
                    <a:pt x="206" y="499"/>
                  </a:lnTo>
                  <a:lnTo>
                    <a:pt x="206" y="72"/>
                  </a:lnTo>
                  <a:lnTo>
                    <a:pt x="332" y="72"/>
                  </a:lnTo>
                  <a:lnTo>
                    <a:pt x="332"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2" name="Freeform 8">
              <a:extLst>
                <a:ext uri="{FF2B5EF4-FFF2-40B4-BE49-F238E27FC236}">
                  <a16:creationId xmlns:a16="http://schemas.microsoft.com/office/drawing/2014/main" id="{4A084881-4DA2-9959-FAB2-99D234588481}"/>
                </a:ext>
              </a:extLst>
            </p:cNvPr>
            <p:cNvSpPr>
              <a:spLocks/>
            </p:cNvSpPr>
            <p:nvPr userDrawn="1"/>
          </p:nvSpPr>
          <p:spPr bwMode="auto">
            <a:xfrm>
              <a:off x="3992563" y="838201"/>
              <a:ext cx="565150" cy="792163"/>
            </a:xfrm>
            <a:custGeom>
              <a:avLst/>
              <a:gdLst>
                <a:gd name="T0" fmla="*/ 277 w 356"/>
                <a:gd name="T1" fmla="*/ 0 h 499"/>
                <a:gd name="T2" fmla="*/ 277 w 356"/>
                <a:gd name="T3" fmla="*/ 212 h 499"/>
                <a:gd name="T4" fmla="*/ 82 w 356"/>
                <a:gd name="T5" fmla="*/ 212 h 499"/>
                <a:gd name="T6" fmla="*/ 82 w 356"/>
                <a:gd name="T7" fmla="*/ 0 h 499"/>
                <a:gd name="T8" fmla="*/ 0 w 356"/>
                <a:gd name="T9" fmla="*/ 0 h 499"/>
                <a:gd name="T10" fmla="*/ 0 w 356"/>
                <a:gd name="T11" fmla="*/ 499 h 499"/>
                <a:gd name="T12" fmla="*/ 82 w 356"/>
                <a:gd name="T13" fmla="*/ 499 h 499"/>
                <a:gd name="T14" fmla="*/ 82 w 356"/>
                <a:gd name="T15" fmla="*/ 284 h 499"/>
                <a:gd name="T16" fmla="*/ 277 w 356"/>
                <a:gd name="T17" fmla="*/ 284 h 499"/>
                <a:gd name="T18" fmla="*/ 277 w 356"/>
                <a:gd name="T19" fmla="*/ 499 h 499"/>
                <a:gd name="T20" fmla="*/ 356 w 356"/>
                <a:gd name="T21" fmla="*/ 499 h 499"/>
                <a:gd name="T22" fmla="*/ 356 w 356"/>
                <a:gd name="T23" fmla="*/ 0 h 499"/>
                <a:gd name="T24" fmla="*/ 277 w 356"/>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6" h="499">
                  <a:moveTo>
                    <a:pt x="277" y="0"/>
                  </a:moveTo>
                  <a:lnTo>
                    <a:pt x="277" y="212"/>
                  </a:lnTo>
                  <a:lnTo>
                    <a:pt x="82" y="212"/>
                  </a:lnTo>
                  <a:lnTo>
                    <a:pt x="82" y="0"/>
                  </a:lnTo>
                  <a:lnTo>
                    <a:pt x="0" y="0"/>
                  </a:lnTo>
                  <a:lnTo>
                    <a:pt x="0" y="499"/>
                  </a:lnTo>
                  <a:lnTo>
                    <a:pt x="82" y="499"/>
                  </a:lnTo>
                  <a:lnTo>
                    <a:pt x="82" y="284"/>
                  </a:lnTo>
                  <a:lnTo>
                    <a:pt x="277" y="284"/>
                  </a:lnTo>
                  <a:lnTo>
                    <a:pt x="277" y="499"/>
                  </a:lnTo>
                  <a:lnTo>
                    <a:pt x="356" y="499"/>
                  </a:lnTo>
                  <a:lnTo>
                    <a:pt x="356" y="0"/>
                  </a:lnTo>
                  <a:lnTo>
                    <a:pt x="27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3" name="Freeform 9">
              <a:extLst>
                <a:ext uri="{FF2B5EF4-FFF2-40B4-BE49-F238E27FC236}">
                  <a16:creationId xmlns:a16="http://schemas.microsoft.com/office/drawing/2014/main" id="{BD1B5F48-8793-301B-1A6B-95C486264071}"/>
                </a:ext>
              </a:extLst>
            </p:cNvPr>
            <p:cNvSpPr>
              <a:spLocks/>
            </p:cNvSpPr>
            <p:nvPr userDrawn="1"/>
          </p:nvSpPr>
          <p:spPr bwMode="auto">
            <a:xfrm>
              <a:off x="4708525" y="838201"/>
              <a:ext cx="450850" cy="792163"/>
            </a:xfrm>
            <a:custGeom>
              <a:avLst/>
              <a:gdLst>
                <a:gd name="T0" fmla="*/ 0 w 284"/>
                <a:gd name="T1" fmla="*/ 0 h 499"/>
                <a:gd name="T2" fmla="*/ 0 w 284"/>
                <a:gd name="T3" fmla="*/ 499 h 499"/>
                <a:gd name="T4" fmla="*/ 284 w 284"/>
                <a:gd name="T5" fmla="*/ 499 h 499"/>
                <a:gd name="T6" fmla="*/ 284 w 284"/>
                <a:gd name="T7" fmla="*/ 427 h 499"/>
                <a:gd name="T8" fmla="*/ 79 w 284"/>
                <a:gd name="T9" fmla="*/ 427 h 499"/>
                <a:gd name="T10" fmla="*/ 79 w 284"/>
                <a:gd name="T11" fmla="*/ 280 h 499"/>
                <a:gd name="T12" fmla="*/ 250 w 284"/>
                <a:gd name="T13" fmla="*/ 280 h 499"/>
                <a:gd name="T14" fmla="*/ 250 w 284"/>
                <a:gd name="T15" fmla="*/ 212 h 499"/>
                <a:gd name="T16" fmla="*/ 79 w 284"/>
                <a:gd name="T17" fmla="*/ 212 h 499"/>
                <a:gd name="T18" fmla="*/ 79 w 284"/>
                <a:gd name="T19" fmla="*/ 72 h 499"/>
                <a:gd name="T20" fmla="*/ 284 w 284"/>
                <a:gd name="T21" fmla="*/ 72 h 499"/>
                <a:gd name="T22" fmla="*/ 284 w 284"/>
                <a:gd name="T23" fmla="*/ 0 h 499"/>
                <a:gd name="T24" fmla="*/ 0 w 284"/>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4" h="499">
                  <a:moveTo>
                    <a:pt x="0" y="0"/>
                  </a:moveTo>
                  <a:lnTo>
                    <a:pt x="0" y="499"/>
                  </a:lnTo>
                  <a:lnTo>
                    <a:pt x="284" y="499"/>
                  </a:lnTo>
                  <a:lnTo>
                    <a:pt x="284" y="427"/>
                  </a:lnTo>
                  <a:lnTo>
                    <a:pt x="79" y="427"/>
                  </a:lnTo>
                  <a:lnTo>
                    <a:pt x="79" y="280"/>
                  </a:lnTo>
                  <a:lnTo>
                    <a:pt x="250" y="280"/>
                  </a:lnTo>
                  <a:lnTo>
                    <a:pt x="250" y="212"/>
                  </a:lnTo>
                  <a:lnTo>
                    <a:pt x="79" y="212"/>
                  </a:lnTo>
                  <a:lnTo>
                    <a:pt x="79" y="72"/>
                  </a:lnTo>
                  <a:lnTo>
                    <a:pt x="284" y="72"/>
                  </a:lnTo>
                  <a:lnTo>
                    <a:pt x="284"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4" name="Freeform 10">
              <a:extLst>
                <a:ext uri="{FF2B5EF4-FFF2-40B4-BE49-F238E27FC236}">
                  <a16:creationId xmlns:a16="http://schemas.microsoft.com/office/drawing/2014/main" id="{5802D805-3226-62DC-E453-F3D13B7951B4}"/>
                </a:ext>
              </a:extLst>
            </p:cNvPr>
            <p:cNvSpPr>
              <a:spLocks/>
            </p:cNvSpPr>
            <p:nvPr userDrawn="1"/>
          </p:nvSpPr>
          <p:spPr bwMode="auto">
            <a:xfrm>
              <a:off x="3557588" y="2787651"/>
              <a:ext cx="560388" cy="792163"/>
            </a:xfrm>
            <a:custGeom>
              <a:avLst/>
              <a:gdLst>
                <a:gd name="T0" fmla="*/ 0 w 103"/>
                <a:gd name="T1" fmla="*/ 0 h 146"/>
                <a:gd name="T2" fmla="*/ 25 w 103"/>
                <a:gd name="T3" fmla="*/ 0 h 146"/>
                <a:gd name="T4" fmla="*/ 69 w 103"/>
                <a:gd name="T5" fmla="*/ 85 h 146"/>
                <a:gd name="T6" fmla="*/ 80 w 103"/>
                <a:gd name="T7" fmla="*/ 113 h 146"/>
                <a:gd name="T8" fmla="*/ 81 w 103"/>
                <a:gd name="T9" fmla="*/ 113 h 146"/>
                <a:gd name="T10" fmla="*/ 79 w 103"/>
                <a:gd name="T11" fmla="*/ 80 h 146"/>
                <a:gd name="T12" fmla="*/ 79 w 103"/>
                <a:gd name="T13" fmla="*/ 0 h 146"/>
                <a:gd name="T14" fmla="*/ 103 w 103"/>
                <a:gd name="T15" fmla="*/ 0 h 146"/>
                <a:gd name="T16" fmla="*/ 103 w 103"/>
                <a:gd name="T17" fmla="*/ 146 h 146"/>
                <a:gd name="T18" fmla="*/ 77 w 103"/>
                <a:gd name="T19" fmla="*/ 146 h 146"/>
                <a:gd name="T20" fmla="*/ 34 w 103"/>
                <a:gd name="T21" fmla="*/ 62 h 146"/>
                <a:gd name="T22" fmla="*/ 22 w 103"/>
                <a:gd name="T23" fmla="*/ 33 h 146"/>
                <a:gd name="T24" fmla="*/ 21 w 103"/>
                <a:gd name="T25" fmla="*/ 33 h 146"/>
                <a:gd name="T26" fmla="*/ 23 w 103"/>
                <a:gd name="T27" fmla="*/ 67 h 146"/>
                <a:gd name="T28" fmla="*/ 23 w 103"/>
                <a:gd name="T29" fmla="*/ 146 h 146"/>
                <a:gd name="T30" fmla="*/ 0 w 103"/>
                <a:gd name="T31" fmla="*/ 146 h 146"/>
                <a:gd name="T32" fmla="*/ 0 w 103"/>
                <a:gd name="T33"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 h="146">
                  <a:moveTo>
                    <a:pt x="0" y="0"/>
                  </a:moveTo>
                  <a:cubicBezTo>
                    <a:pt x="25" y="0"/>
                    <a:pt x="25" y="0"/>
                    <a:pt x="25" y="0"/>
                  </a:cubicBezTo>
                  <a:cubicBezTo>
                    <a:pt x="69" y="85"/>
                    <a:pt x="69" y="85"/>
                    <a:pt x="69" y="85"/>
                  </a:cubicBezTo>
                  <a:cubicBezTo>
                    <a:pt x="73" y="93"/>
                    <a:pt x="77" y="104"/>
                    <a:pt x="80" y="113"/>
                  </a:cubicBezTo>
                  <a:cubicBezTo>
                    <a:pt x="81" y="113"/>
                    <a:pt x="81" y="113"/>
                    <a:pt x="81" y="113"/>
                  </a:cubicBezTo>
                  <a:cubicBezTo>
                    <a:pt x="80" y="101"/>
                    <a:pt x="79" y="89"/>
                    <a:pt x="79" y="80"/>
                  </a:cubicBezTo>
                  <a:cubicBezTo>
                    <a:pt x="79" y="0"/>
                    <a:pt x="79" y="0"/>
                    <a:pt x="79" y="0"/>
                  </a:cubicBezTo>
                  <a:cubicBezTo>
                    <a:pt x="103" y="0"/>
                    <a:pt x="103" y="0"/>
                    <a:pt x="103" y="0"/>
                  </a:cubicBezTo>
                  <a:cubicBezTo>
                    <a:pt x="103" y="146"/>
                    <a:pt x="103" y="146"/>
                    <a:pt x="103" y="146"/>
                  </a:cubicBezTo>
                  <a:cubicBezTo>
                    <a:pt x="77" y="146"/>
                    <a:pt x="77" y="146"/>
                    <a:pt x="77" y="146"/>
                  </a:cubicBezTo>
                  <a:cubicBezTo>
                    <a:pt x="34" y="62"/>
                    <a:pt x="34" y="62"/>
                    <a:pt x="34" y="62"/>
                  </a:cubicBezTo>
                  <a:cubicBezTo>
                    <a:pt x="30" y="53"/>
                    <a:pt x="26" y="44"/>
                    <a:pt x="22" y="33"/>
                  </a:cubicBezTo>
                  <a:cubicBezTo>
                    <a:pt x="21" y="33"/>
                    <a:pt x="21" y="33"/>
                    <a:pt x="21" y="33"/>
                  </a:cubicBezTo>
                  <a:cubicBezTo>
                    <a:pt x="22" y="43"/>
                    <a:pt x="23" y="56"/>
                    <a:pt x="23" y="67"/>
                  </a:cubicBezTo>
                  <a:cubicBezTo>
                    <a:pt x="23" y="146"/>
                    <a:pt x="23" y="146"/>
                    <a:pt x="23" y="146"/>
                  </a:cubicBezTo>
                  <a:cubicBezTo>
                    <a:pt x="0" y="146"/>
                    <a:pt x="0" y="146"/>
                    <a:pt x="0" y="146"/>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5" name="Freeform 11">
              <a:extLst>
                <a:ext uri="{FF2B5EF4-FFF2-40B4-BE49-F238E27FC236}">
                  <a16:creationId xmlns:a16="http://schemas.microsoft.com/office/drawing/2014/main" id="{23DAE9D5-9169-6531-F2CA-DFFF46D4D718}"/>
                </a:ext>
              </a:extLst>
            </p:cNvPr>
            <p:cNvSpPr>
              <a:spLocks noEditPoints="1"/>
            </p:cNvSpPr>
            <p:nvPr userDrawn="1"/>
          </p:nvSpPr>
          <p:spPr bwMode="auto">
            <a:xfrm>
              <a:off x="4187825" y="2787651"/>
              <a:ext cx="614363" cy="792163"/>
            </a:xfrm>
            <a:custGeom>
              <a:avLst/>
              <a:gdLst>
                <a:gd name="T0" fmla="*/ 74 w 113"/>
                <a:gd name="T1" fmla="*/ 91 h 146"/>
                <a:gd name="T2" fmla="*/ 63 w 113"/>
                <a:gd name="T3" fmla="*/ 48 h 146"/>
                <a:gd name="T4" fmla="*/ 57 w 113"/>
                <a:gd name="T5" fmla="*/ 22 h 146"/>
                <a:gd name="T6" fmla="*/ 56 w 113"/>
                <a:gd name="T7" fmla="*/ 22 h 146"/>
                <a:gd name="T8" fmla="*/ 50 w 113"/>
                <a:gd name="T9" fmla="*/ 48 h 146"/>
                <a:gd name="T10" fmla="*/ 38 w 113"/>
                <a:gd name="T11" fmla="*/ 91 h 146"/>
                <a:gd name="T12" fmla="*/ 74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4" y="91"/>
                  </a:moveTo>
                  <a:cubicBezTo>
                    <a:pt x="63" y="48"/>
                    <a:pt x="63" y="48"/>
                    <a:pt x="63" y="48"/>
                  </a:cubicBezTo>
                  <a:cubicBezTo>
                    <a:pt x="61" y="40"/>
                    <a:pt x="59" y="33"/>
                    <a:pt x="57" y="22"/>
                  </a:cubicBezTo>
                  <a:cubicBezTo>
                    <a:pt x="56" y="22"/>
                    <a:pt x="56" y="22"/>
                    <a:pt x="56" y="22"/>
                  </a:cubicBezTo>
                  <a:cubicBezTo>
                    <a:pt x="54" y="33"/>
                    <a:pt x="52" y="40"/>
                    <a:pt x="50" y="48"/>
                  </a:cubicBezTo>
                  <a:cubicBezTo>
                    <a:pt x="38" y="91"/>
                    <a:pt x="38" y="91"/>
                    <a:pt x="38" y="91"/>
                  </a:cubicBezTo>
                  <a:lnTo>
                    <a:pt x="74"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6" name="Freeform 12">
              <a:extLst>
                <a:ext uri="{FF2B5EF4-FFF2-40B4-BE49-F238E27FC236}">
                  <a16:creationId xmlns:a16="http://schemas.microsoft.com/office/drawing/2014/main" id="{353A2D73-7929-C871-E8F7-ABCC7F2083C6}"/>
                </a:ext>
              </a:extLst>
            </p:cNvPr>
            <p:cNvSpPr>
              <a:spLocks/>
            </p:cNvSpPr>
            <p:nvPr userDrawn="1"/>
          </p:nvSpPr>
          <p:spPr bwMode="auto">
            <a:xfrm>
              <a:off x="4741863" y="2787651"/>
              <a:ext cx="527050" cy="792163"/>
            </a:xfrm>
            <a:custGeom>
              <a:avLst/>
              <a:gdLst>
                <a:gd name="T0" fmla="*/ 123 w 332"/>
                <a:gd name="T1" fmla="*/ 72 h 499"/>
                <a:gd name="T2" fmla="*/ 0 w 332"/>
                <a:gd name="T3" fmla="*/ 72 h 499"/>
                <a:gd name="T4" fmla="*/ 0 w 332"/>
                <a:gd name="T5" fmla="*/ 0 h 499"/>
                <a:gd name="T6" fmla="*/ 332 w 332"/>
                <a:gd name="T7" fmla="*/ 0 h 499"/>
                <a:gd name="T8" fmla="*/ 332 w 332"/>
                <a:gd name="T9" fmla="*/ 72 h 499"/>
                <a:gd name="T10" fmla="*/ 205 w 332"/>
                <a:gd name="T11" fmla="*/ 72 h 499"/>
                <a:gd name="T12" fmla="*/ 205 w 332"/>
                <a:gd name="T13" fmla="*/ 499 h 499"/>
                <a:gd name="T14" fmla="*/ 123 w 332"/>
                <a:gd name="T15" fmla="*/ 499 h 499"/>
                <a:gd name="T16" fmla="*/ 123 w 332"/>
                <a:gd name="T17" fmla="*/ 72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499">
                  <a:moveTo>
                    <a:pt x="123" y="72"/>
                  </a:moveTo>
                  <a:lnTo>
                    <a:pt x="0" y="72"/>
                  </a:lnTo>
                  <a:lnTo>
                    <a:pt x="0" y="0"/>
                  </a:lnTo>
                  <a:lnTo>
                    <a:pt x="332" y="0"/>
                  </a:lnTo>
                  <a:lnTo>
                    <a:pt x="332" y="72"/>
                  </a:lnTo>
                  <a:lnTo>
                    <a:pt x="205" y="72"/>
                  </a:lnTo>
                  <a:lnTo>
                    <a:pt x="205" y="499"/>
                  </a:lnTo>
                  <a:lnTo>
                    <a:pt x="123" y="499"/>
                  </a:lnTo>
                  <a:lnTo>
                    <a:pt x="123" y="7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7" name="Rectangle 13">
              <a:extLst>
                <a:ext uri="{FF2B5EF4-FFF2-40B4-BE49-F238E27FC236}">
                  <a16:creationId xmlns:a16="http://schemas.microsoft.com/office/drawing/2014/main" id="{5B13BA16-8AC8-5192-A079-C18FBB9121AE}"/>
                </a:ext>
              </a:extLst>
            </p:cNvPr>
            <p:cNvSpPr>
              <a:spLocks noChangeArrowheads="1"/>
            </p:cNvSpPr>
            <p:nvPr userDrawn="1"/>
          </p:nvSpPr>
          <p:spPr bwMode="auto">
            <a:xfrm>
              <a:off x="5334000" y="2787651"/>
              <a:ext cx="130175" cy="7921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8" name="Freeform 14">
              <a:extLst>
                <a:ext uri="{FF2B5EF4-FFF2-40B4-BE49-F238E27FC236}">
                  <a16:creationId xmlns:a16="http://schemas.microsoft.com/office/drawing/2014/main" id="{4E4B8F3E-F5C3-E760-1319-A9EF5D22677D}"/>
                </a:ext>
              </a:extLst>
            </p:cNvPr>
            <p:cNvSpPr>
              <a:spLocks noEditPoints="1"/>
            </p:cNvSpPr>
            <p:nvPr userDrawn="1"/>
          </p:nvSpPr>
          <p:spPr bwMode="auto">
            <a:xfrm>
              <a:off x="5572125" y="2776538"/>
              <a:ext cx="625475" cy="814388"/>
            </a:xfrm>
            <a:custGeom>
              <a:avLst/>
              <a:gdLst>
                <a:gd name="T0" fmla="*/ 90 w 115"/>
                <a:gd name="T1" fmla="*/ 75 h 150"/>
                <a:gd name="T2" fmla="*/ 57 w 115"/>
                <a:gd name="T3" fmla="*/ 21 h 150"/>
                <a:gd name="T4" fmla="*/ 25 w 115"/>
                <a:gd name="T5" fmla="*/ 75 h 150"/>
                <a:gd name="T6" fmla="*/ 57 w 115"/>
                <a:gd name="T7" fmla="*/ 129 h 150"/>
                <a:gd name="T8" fmla="*/ 90 w 115"/>
                <a:gd name="T9" fmla="*/ 75 h 150"/>
                <a:gd name="T10" fmla="*/ 0 w 115"/>
                <a:gd name="T11" fmla="*/ 75 h 150"/>
                <a:gd name="T12" fmla="*/ 57 w 115"/>
                <a:gd name="T13" fmla="*/ 0 h 150"/>
                <a:gd name="T14" fmla="*/ 115 w 115"/>
                <a:gd name="T15" fmla="*/ 75 h 150"/>
                <a:gd name="T16" fmla="*/ 57 w 115"/>
                <a:gd name="T17" fmla="*/ 150 h 150"/>
                <a:gd name="T18" fmla="*/ 0 w 115"/>
                <a:gd name="T19"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50">
                  <a:moveTo>
                    <a:pt x="90" y="75"/>
                  </a:moveTo>
                  <a:cubicBezTo>
                    <a:pt x="90" y="39"/>
                    <a:pt x="79" y="21"/>
                    <a:pt x="57" y="21"/>
                  </a:cubicBezTo>
                  <a:cubicBezTo>
                    <a:pt x="36" y="21"/>
                    <a:pt x="25" y="39"/>
                    <a:pt x="25" y="75"/>
                  </a:cubicBezTo>
                  <a:cubicBezTo>
                    <a:pt x="25" y="111"/>
                    <a:pt x="36" y="129"/>
                    <a:pt x="57" y="129"/>
                  </a:cubicBezTo>
                  <a:cubicBezTo>
                    <a:pt x="79" y="129"/>
                    <a:pt x="90" y="111"/>
                    <a:pt x="90" y="75"/>
                  </a:cubicBezTo>
                  <a:moveTo>
                    <a:pt x="0" y="75"/>
                  </a:moveTo>
                  <a:cubicBezTo>
                    <a:pt x="0" y="28"/>
                    <a:pt x="20" y="0"/>
                    <a:pt x="57" y="0"/>
                  </a:cubicBezTo>
                  <a:cubicBezTo>
                    <a:pt x="94" y="0"/>
                    <a:pt x="115" y="28"/>
                    <a:pt x="115" y="75"/>
                  </a:cubicBezTo>
                  <a:cubicBezTo>
                    <a:pt x="115" y="122"/>
                    <a:pt x="94" y="150"/>
                    <a:pt x="57" y="150"/>
                  </a:cubicBezTo>
                  <a:cubicBezTo>
                    <a:pt x="20" y="150"/>
                    <a:pt x="0" y="122"/>
                    <a:pt x="0" y="7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9" name="Freeform 15">
              <a:extLst>
                <a:ext uri="{FF2B5EF4-FFF2-40B4-BE49-F238E27FC236}">
                  <a16:creationId xmlns:a16="http://schemas.microsoft.com/office/drawing/2014/main" id="{4BC98BA8-3816-5BDA-59C5-2C3F5811D670}"/>
                </a:ext>
              </a:extLst>
            </p:cNvPr>
            <p:cNvSpPr>
              <a:spLocks/>
            </p:cNvSpPr>
            <p:nvPr userDrawn="1"/>
          </p:nvSpPr>
          <p:spPr bwMode="auto">
            <a:xfrm>
              <a:off x="6311900" y="2787651"/>
              <a:ext cx="558800" cy="792163"/>
            </a:xfrm>
            <a:custGeom>
              <a:avLst/>
              <a:gdLst>
                <a:gd name="T0" fmla="*/ 0 w 103"/>
                <a:gd name="T1" fmla="*/ 0 h 146"/>
                <a:gd name="T2" fmla="*/ 26 w 103"/>
                <a:gd name="T3" fmla="*/ 0 h 146"/>
                <a:gd name="T4" fmla="*/ 69 w 103"/>
                <a:gd name="T5" fmla="*/ 85 h 146"/>
                <a:gd name="T6" fmla="*/ 81 w 103"/>
                <a:gd name="T7" fmla="*/ 113 h 146"/>
                <a:gd name="T8" fmla="*/ 82 w 103"/>
                <a:gd name="T9" fmla="*/ 113 h 146"/>
                <a:gd name="T10" fmla="*/ 80 w 103"/>
                <a:gd name="T11" fmla="*/ 80 h 146"/>
                <a:gd name="T12" fmla="*/ 80 w 103"/>
                <a:gd name="T13" fmla="*/ 0 h 146"/>
                <a:gd name="T14" fmla="*/ 103 w 103"/>
                <a:gd name="T15" fmla="*/ 0 h 146"/>
                <a:gd name="T16" fmla="*/ 103 w 103"/>
                <a:gd name="T17" fmla="*/ 146 h 146"/>
                <a:gd name="T18" fmla="*/ 78 w 103"/>
                <a:gd name="T19" fmla="*/ 146 h 146"/>
                <a:gd name="T20" fmla="*/ 35 w 103"/>
                <a:gd name="T21" fmla="*/ 62 h 146"/>
                <a:gd name="T22" fmla="*/ 23 w 103"/>
                <a:gd name="T23" fmla="*/ 33 h 146"/>
                <a:gd name="T24" fmla="*/ 22 w 103"/>
                <a:gd name="T25" fmla="*/ 33 h 146"/>
                <a:gd name="T26" fmla="*/ 24 w 103"/>
                <a:gd name="T27" fmla="*/ 67 h 146"/>
                <a:gd name="T28" fmla="*/ 24 w 103"/>
                <a:gd name="T29" fmla="*/ 146 h 146"/>
                <a:gd name="T30" fmla="*/ 0 w 103"/>
                <a:gd name="T31" fmla="*/ 146 h 146"/>
                <a:gd name="T32" fmla="*/ 0 w 103"/>
                <a:gd name="T33"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 h="146">
                  <a:moveTo>
                    <a:pt x="0" y="0"/>
                  </a:moveTo>
                  <a:cubicBezTo>
                    <a:pt x="26" y="0"/>
                    <a:pt x="26" y="0"/>
                    <a:pt x="26" y="0"/>
                  </a:cubicBezTo>
                  <a:cubicBezTo>
                    <a:pt x="69" y="85"/>
                    <a:pt x="69" y="85"/>
                    <a:pt x="69" y="85"/>
                  </a:cubicBezTo>
                  <a:cubicBezTo>
                    <a:pt x="73" y="93"/>
                    <a:pt x="77" y="104"/>
                    <a:pt x="81" y="113"/>
                  </a:cubicBezTo>
                  <a:cubicBezTo>
                    <a:pt x="82" y="113"/>
                    <a:pt x="82" y="113"/>
                    <a:pt x="82" y="113"/>
                  </a:cubicBezTo>
                  <a:cubicBezTo>
                    <a:pt x="81" y="101"/>
                    <a:pt x="80" y="89"/>
                    <a:pt x="80" y="80"/>
                  </a:cubicBezTo>
                  <a:cubicBezTo>
                    <a:pt x="80" y="0"/>
                    <a:pt x="80" y="0"/>
                    <a:pt x="80" y="0"/>
                  </a:cubicBezTo>
                  <a:cubicBezTo>
                    <a:pt x="103" y="0"/>
                    <a:pt x="103" y="0"/>
                    <a:pt x="103" y="0"/>
                  </a:cubicBezTo>
                  <a:cubicBezTo>
                    <a:pt x="103" y="146"/>
                    <a:pt x="103" y="146"/>
                    <a:pt x="103" y="146"/>
                  </a:cubicBezTo>
                  <a:cubicBezTo>
                    <a:pt x="78" y="146"/>
                    <a:pt x="78" y="146"/>
                    <a:pt x="78" y="146"/>
                  </a:cubicBezTo>
                  <a:cubicBezTo>
                    <a:pt x="35" y="62"/>
                    <a:pt x="35" y="62"/>
                    <a:pt x="35" y="62"/>
                  </a:cubicBezTo>
                  <a:cubicBezTo>
                    <a:pt x="30" y="53"/>
                    <a:pt x="27" y="44"/>
                    <a:pt x="23" y="33"/>
                  </a:cubicBezTo>
                  <a:cubicBezTo>
                    <a:pt x="22" y="33"/>
                    <a:pt x="22" y="33"/>
                    <a:pt x="22" y="33"/>
                  </a:cubicBezTo>
                  <a:cubicBezTo>
                    <a:pt x="23" y="43"/>
                    <a:pt x="24" y="56"/>
                    <a:pt x="24" y="67"/>
                  </a:cubicBezTo>
                  <a:cubicBezTo>
                    <a:pt x="24" y="146"/>
                    <a:pt x="24" y="146"/>
                    <a:pt x="24" y="146"/>
                  </a:cubicBezTo>
                  <a:cubicBezTo>
                    <a:pt x="0" y="146"/>
                    <a:pt x="0" y="146"/>
                    <a:pt x="0" y="146"/>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0" name="Freeform 16">
              <a:extLst>
                <a:ext uri="{FF2B5EF4-FFF2-40B4-BE49-F238E27FC236}">
                  <a16:creationId xmlns:a16="http://schemas.microsoft.com/office/drawing/2014/main" id="{5F51D7F2-A69B-1221-5E50-5372F89FDA2B}"/>
                </a:ext>
              </a:extLst>
            </p:cNvPr>
            <p:cNvSpPr>
              <a:spLocks noEditPoints="1"/>
            </p:cNvSpPr>
            <p:nvPr userDrawn="1"/>
          </p:nvSpPr>
          <p:spPr bwMode="auto">
            <a:xfrm>
              <a:off x="6946900" y="2787651"/>
              <a:ext cx="612775" cy="792163"/>
            </a:xfrm>
            <a:custGeom>
              <a:avLst/>
              <a:gdLst>
                <a:gd name="T0" fmla="*/ 75 w 113"/>
                <a:gd name="T1" fmla="*/ 91 h 146"/>
                <a:gd name="T2" fmla="*/ 63 w 113"/>
                <a:gd name="T3" fmla="*/ 48 h 146"/>
                <a:gd name="T4" fmla="*/ 57 w 113"/>
                <a:gd name="T5" fmla="*/ 22 h 146"/>
                <a:gd name="T6" fmla="*/ 56 w 113"/>
                <a:gd name="T7" fmla="*/ 22 h 146"/>
                <a:gd name="T8" fmla="*/ 50 w 113"/>
                <a:gd name="T9" fmla="*/ 48 h 146"/>
                <a:gd name="T10" fmla="*/ 39 w 113"/>
                <a:gd name="T11" fmla="*/ 91 h 146"/>
                <a:gd name="T12" fmla="*/ 75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5" y="91"/>
                  </a:moveTo>
                  <a:cubicBezTo>
                    <a:pt x="63" y="48"/>
                    <a:pt x="63" y="48"/>
                    <a:pt x="63" y="48"/>
                  </a:cubicBezTo>
                  <a:cubicBezTo>
                    <a:pt x="61" y="40"/>
                    <a:pt x="59" y="33"/>
                    <a:pt x="57" y="22"/>
                  </a:cubicBezTo>
                  <a:cubicBezTo>
                    <a:pt x="56" y="22"/>
                    <a:pt x="56" y="22"/>
                    <a:pt x="56" y="22"/>
                  </a:cubicBezTo>
                  <a:cubicBezTo>
                    <a:pt x="54" y="33"/>
                    <a:pt x="53" y="40"/>
                    <a:pt x="50" y="48"/>
                  </a:cubicBezTo>
                  <a:cubicBezTo>
                    <a:pt x="39" y="91"/>
                    <a:pt x="39" y="91"/>
                    <a:pt x="39" y="91"/>
                  </a:cubicBezTo>
                  <a:lnTo>
                    <a:pt x="75"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1" name="Freeform 17">
              <a:extLst>
                <a:ext uri="{FF2B5EF4-FFF2-40B4-BE49-F238E27FC236}">
                  <a16:creationId xmlns:a16="http://schemas.microsoft.com/office/drawing/2014/main" id="{B9815FA7-C5C8-BBD6-9CAE-59C9179969B0}"/>
                </a:ext>
              </a:extLst>
            </p:cNvPr>
            <p:cNvSpPr>
              <a:spLocks/>
            </p:cNvSpPr>
            <p:nvPr userDrawn="1"/>
          </p:nvSpPr>
          <p:spPr bwMode="auto">
            <a:xfrm>
              <a:off x="7631113" y="2787651"/>
              <a:ext cx="433388" cy="792163"/>
            </a:xfrm>
            <a:custGeom>
              <a:avLst/>
              <a:gdLst>
                <a:gd name="T0" fmla="*/ 0 w 273"/>
                <a:gd name="T1" fmla="*/ 0 h 499"/>
                <a:gd name="T2" fmla="*/ 82 w 273"/>
                <a:gd name="T3" fmla="*/ 0 h 499"/>
                <a:gd name="T4" fmla="*/ 82 w 273"/>
                <a:gd name="T5" fmla="*/ 427 h 499"/>
                <a:gd name="T6" fmla="*/ 273 w 273"/>
                <a:gd name="T7" fmla="*/ 427 h 499"/>
                <a:gd name="T8" fmla="*/ 273 w 273"/>
                <a:gd name="T9" fmla="*/ 499 h 499"/>
                <a:gd name="T10" fmla="*/ 0 w 273"/>
                <a:gd name="T11" fmla="*/ 499 h 499"/>
                <a:gd name="T12" fmla="*/ 0 w 273"/>
                <a:gd name="T13" fmla="*/ 0 h 499"/>
              </a:gdLst>
              <a:ahLst/>
              <a:cxnLst>
                <a:cxn ang="0">
                  <a:pos x="T0" y="T1"/>
                </a:cxn>
                <a:cxn ang="0">
                  <a:pos x="T2" y="T3"/>
                </a:cxn>
                <a:cxn ang="0">
                  <a:pos x="T4" y="T5"/>
                </a:cxn>
                <a:cxn ang="0">
                  <a:pos x="T6" y="T7"/>
                </a:cxn>
                <a:cxn ang="0">
                  <a:pos x="T8" y="T9"/>
                </a:cxn>
                <a:cxn ang="0">
                  <a:pos x="T10" y="T11"/>
                </a:cxn>
                <a:cxn ang="0">
                  <a:pos x="T12" y="T13"/>
                </a:cxn>
              </a:cxnLst>
              <a:rect l="0" t="0" r="r" b="b"/>
              <a:pathLst>
                <a:path w="273" h="499">
                  <a:moveTo>
                    <a:pt x="0" y="0"/>
                  </a:moveTo>
                  <a:lnTo>
                    <a:pt x="82" y="0"/>
                  </a:lnTo>
                  <a:lnTo>
                    <a:pt x="82" y="427"/>
                  </a:lnTo>
                  <a:lnTo>
                    <a:pt x="273" y="427"/>
                  </a:lnTo>
                  <a:lnTo>
                    <a:pt x="273" y="499"/>
                  </a:lnTo>
                  <a:lnTo>
                    <a:pt x="0" y="499"/>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2" name="Freeform 18">
              <a:extLst>
                <a:ext uri="{FF2B5EF4-FFF2-40B4-BE49-F238E27FC236}">
                  <a16:creationId xmlns:a16="http://schemas.microsoft.com/office/drawing/2014/main" id="{87FB24D3-444A-73B6-5A35-34A30E3BACDD}"/>
                </a:ext>
              </a:extLst>
            </p:cNvPr>
            <p:cNvSpPr>
              <a:spLocks noEditPoints="1"/>
            </p:cNvSpPr>
            <p:nvPr userDrawn="1"/>
          </p:nvSpPr>
          <p:spPr bwMode="auto">
            <a:xfrm>
              <a:off x="3416300" y="4730751"/>
              <a:ext cx="614363" cy="792163"/>
            </a:xfrm>
            <a:custGeom>
              <a:avLst/>
              <a:gdLst>
                <a:gd name="T0" fmla="*/ 74 w 113"/>
                <a:gd name="T1" fmla="*/ 91 h 146"/>
                <a:gd name="T2" fmla="*/ 63 w 113"/>
                <a:gd name="T3" fmla="*/ 48 h 146"/>
                <a:gd name="T4" fmla="*/ 57 w 113"/>
                <a:gd name="T5" fmla="*/ 22 h 146"/>
                <a:gd name="T6" fmla="*/ 56 w 113"/>
                <a:gd name="T7" fmla="*/ 22 h 146"/>
                <a:gd name="T8" fmla="*/ 50 w 113"/>
                <a:gd name="T9" fmla="*/ 48 h 146"/>
                <a:gd name="T10" fmla="*/ 38 w 113"/>
                <a:gd name="T11" fmla="*/ 91 h 146"/>
                <a:gd name="T12" fmla="*/ 74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4" y="91"/>
                  </a:moveTo>
                  <a:cubicBezTo>
                    <a:pt x="63" y="48"/>
                    <a:pt x="63" y="48"/>
                    <a:pt x="63" y="48"/>
                  </a:cubicBezTo>
                  <a:cubicBezTo>
                    <a:pt x="61" y="41"/>
                    <a:pt x="59" y="33"/>
                    <a:pt x="57" y="22"/>
                  </a:cubicBezTo>
                  <a:cubicBezTo>
                    <a:pt x="56" y="22"/>
                    <a:pt x="56" y="22"/>
                    <a:pt x="56" y="22"/>
                  </a:cubicBezTo>
                  <a:cubicBezTo>
                    <a:pt x="54" y="33"/>
                    <a:pt x="52" y="40"/>
                    <a:pt x="50" y="48"/>
                  </a:cubicBezTo>
                  <a:cubicBezTo>
                    <a:pt x="38" y="91"/>
                    <a:pt x="38" y="91"/>
                    <a:pt x="38" y="91"/>
                  </a:cubicBezTo>
                  <a:lnTo>
                    <a:pt x="74"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3" name="Freeform 19">
              <a:extLst>
                <a:ext uri="{FF2B5EF4-FFF2-40B4-BE49-F238E27FC236}">
                  <a16:creationId xmlns:a16="http://schemas.microsoft.com/office/drawing/2014/main" id="{009B83B7-968D-FEDD-AB64-31BEC9209FA6}"/>
                </a:ext>
              </a:extLst>
            </p:cNvPr>
            <p:cNvSpPr>
              <a:spLocks noEditPoints="1"/>
            </p:cNvSpPr>
            <p:nvPr userDrawn="1"/>
          </p:nvSpPr>
          <p:spPr bwMode="auto">
            <a:xfrm>
              <a:off x="4079875" y="4730751"/>
              <a:ext cx="520700" cy="792163"/>
            </a:xfrm>
            <a:custGeom>
              <a:avLst/>
              <a:gdLst>
                <a:gd name="T0" fmla="*/ 41 w 96"/>
                <a:gd name="T1" fmla="*/ 73 h 146"/>
                <a:gd name="T2" fmla="*/ 64 w 96"/>
                <a:gd name="T3" fmla="*/ 46 h 146"/>
                <a:gd name="T4" fmla="*/ 41 w 96"/>
                <a:gd name="T5" fmla="*/ 20 h 146"/>
                <a:gd name="T6" fmla="*/ 23 w 96"/>
                <a:gd name="T7" fmla="*/ 20 h 146"/>
                <a:gd name="T8" fmla="*/ 23 w 96"/>
                <a:gd name="T9" fmla="*/ 73 h 146"/>
                <a:gd name="T10" fmla="*/ 41 w 96"/>
                <a:gd name="T11" fmla="*/ 73 h 146"/>
                <a:gd name="T12" fmla="*/ 0 w 96"/>
                <a:gd name="T13" fmla="*/ 0 h 146"/>
                <a:gd name="T14" fmla="*/ 43 w 96"/>
                <a:gd name="T15" fmla="*/ 0 h 146"/>
                <a:gd name="T16" fmla="*/ 89 w 96"/>
                <a:gd name="T17" fmla="*/ 45 h 146"/>
                <a:gd name="T18" fmla="*/ 64 w 96"/>
                <a:gd name="T19" fmla="*/ 88 h 146"/>
                <a:gd name="T20" fmla="*/ 64 w 96"/>
                <a:gd name="T21" fmla="*/ 89 h 146"/>
                <a:gd name="T22" fmla="*/ 96 w 96"/>
                <a:gd name="T23" fmla="*/ 143 h 146"/>
                <a:gd name="T24" fmla="*/ 96 w 96"/>
                <a:gd name="T25" fmla="*/ 146 h 146"/>
                <a:gd name="T26" fmla="*/ 71 w 96"/>
                <a:gd name="T27" fmla="*/ 146 h 146"/>
                <a:gd name="T28" fmla="*/ 40 w 96"/>
                <a:gd name="T29" fmla="*/ 93 h 146"/>
                <a:gd name="T30" fmla="*/ 23 w 96"/>
                <a:gd name="T31" fmla="*/ 93 h 146"/>
                <a:gd name="T32" fmla="*/ 23 w 96"/>
                <a:gd name="T33" fmla="*/ 146 h 146"/>
                <a:gd name="T34" fmla="*/ 0 w 96"/>
                <a:gd name="T35" fmla="*/ 146 h 146"/>
                <a:gd name="T36" fmla="*/ 0 w 96"/>
                <a:gd name="T37"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6" h="146">
                  <a:moveTo>
                    <a:pt x="41" y="73"/>
                  </a:moveTo>
                  <a:cubicBezTo>
                    <a:pt x="58" y="73"/>
                    <a:pt x="64" y="62"/>
                    <a:pt x="64" y="46"/>
                  </a:cubicBezTo>
                  <a:cubicBezTo>
                    <a:pt x="64" y="32"/>
                    <a:pt x="58" y="20"/>
                    <a:pt x="41" y="20"/>
                  </a:cubicBezTo>
                  <a:cubicBezTo>
                    <a:pt x="23" y="20"/>
                    <a:pt x="23" y="20"/>
                    <a:pt x="23" y="20"/>
                  </a:cubicBezTo>
                  <a:cubicBezTo>
                    <a:pt x="23" y="73"/>
                    <a:pt x="23" y="73"/>
                    <a:pt x="23" y="73"/>
                  </a:cubicBezTo>
                  <a:lnTo>
                    <a:pt x="41" y="73"/>
                  </a:lnTo>
                  <a:close/>
                  <a:moveTo>
                    <a:pt x="0" y="0"/>
                  </a:moveTo>
                  <a:cubicBezTo>
                    <a:pt x="43" y="0"/>
                    <a:pt x="43" y="0"/>
                    <a:pt x="43" y="0"/>
                  </a:cubicBezTo>
                  <a:cubicBezTo>
                    <a:pt x="74" y="0"/>
                    <a:pt x="89" y="17"/>
                    <a:pt x="89" y="45"/>
                  </a:cubicBezTo>
                  <a:cubicBezTo>
                    <a:pt x="89" y="66"/>
                    <a:pt x="79" y="83"/>
                    <a:pt x="64" y="88"/>
                  </a:cubicBezTo>
                  <a:cubicBezTo>
                    <a:pt x="64" y="89"/>
                    <a:pt x="64" y="89"/>
                    <a:pt x="64" y="89"/>
                  </a:cubicBezTo>
                  <a:cubicBezTo>
                    <a:pt x="71" y="97"/>
                    <a:pt x="91" y="140"/>
                    <a:pt x="96" y="143"/>
                  </a:cubicBezTo>
                  <a:cubicBezTo>
                    <a:pt x="96" y="146"/>
                    <a:pt x="96" y="146"/>
                    <a:pt x="96" y="146"/>
                  </a:cubicBezTo>
                  <a:cubicBezTo>
                    <a:pt x="71" y="146"/>
                    <a:pt x="71" y="146"/>
                    <a:pt x="71" y="146"/>
                  </a:cubicBezTo>
                  <a:cubicBezTo>
                    <a:pt x="64" y="142"/>
                    <a:pt x="46" y="97"/>
                    <a:pt x="40" y="93"/>
                  </a:cubicBezTo>
                  <a:cubicBezTo>
                    <a:pt x="23" y="93"/>
                    <a:pt x="23" y="93"/>
                    <a:pt x="23" y="93"/>
                  </a:cubicBezTo>
                  <a:cubicBezTo>
                    <a:pt x="23" y="146"/>
                    <a:pt x="23" y="146"/>
                    <a:pt x="23" y="146"/>
                  </a:cubicBezTo>
                  <a:cubicBezTo>
                    <a:pt x="0" y="146"/>
                    <a:pt x="0" y="146"/>
                    <a:pt x="0" y="146"/>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4" name="Freeform 20">
              <a:extLst>
                <a:ext uri="{FF2B5EF4-FFF2-40B4-BE49-F238E27FC236}">
                  <a16:creationId xmlns:a16="http://schemas.microsoft.com/office/drawing/2014/main" id="{A78A2B9F-7E78-6746-B17A-78A345075E6B}"/>
                </a:ext>
              </a:extLst>
            </p:cNvPr>
            <p:cNvSpPr>
              <a:spLocks/>
            </p:cNvSpPr>
            <p:nvPr userDrawn="1"/>
          </p:nvSpPr>
          <p:spPr bwMode="auto">
            <a:xfrm>
              <a:off x="4643438" y="4719638"/>
              <a:ext cx="592138" cy="814388"/>
            </a:xfrm>
            <a:custGeom>
              <a:avLst/>
              <a:gdLst>
                <a:gd name="T0" fmla="*/ 25 w 109"/>
                <a:gd name="T1" fmla="*/ 75 h 150"/>
                <a:gd name="T2" fmla="*/ 58 w 109"/>
                <a:gd name="T3" fmla="*/ 129 h 150"/>
                <a:gd name="T4" fmla="*/ 85 w 109"/>
                <a:gd name="T5" fmla="*/ 94 h 150"/>
                <a:gd name="T6" fmla="*/ 108 w 109"/>
                <a:gd name="T7" fmla="*/ 95 h 150"/>
                <a:gd name="T8" fmla="*/ 109 w 109"/>
                <a:gd name="T9" fmla="*/ 99 h 150"/>
                <a:gd name="T10" fmla="*/ 58 w 109"/>
                <a:gd name="T11" fmla="*/ 150 h 150"/>
                <a:gd name="T12" fmla="*/ 0 w 109"/>
                <a:gd name="T13" fmla="*/ 75 h 150"/>
                <a:gd name="T14" fmla="*/ 58 w 109"/>
                <a:gd name="T15" fmla="*/ 0 h 150"/>
                <a:gd name="T16" fmla="*/ 109 w 109"/>
                <a:gd name="T17" fmla="*/ 49 h 150"/>
                <a:gd name="T18" fmla="*/ 109 w 109"/>
                <a:gd name="T19" fmla="*/ 55 h 150"/>
                <a:gd name="T20" fmla="*/ 85 w 109"/>
                <a:gd name="T21" fmla="*/ 56 h 150"/>
                <a:gd name="T22" fmla="*/ 58 w 109"/>
                <a:gd name="T23" fmla="*/ 21 h 150"/>
                <a:gd name="T24" fmla="*/ 25 w 109"/>
                <a:gd name="T2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150">
                  <a:moveTo>
                    <a:pt x="25" y="75"/>
                  </a:moveTo>
                  <a:cubicBezTo>
                    <a:pt x="25" y="111"/>
                    <a:pt x="38" y="129"/>
                    <a:pt x="58" y="129"/>
                  </a:cubicBezTo>
                  <a:cubicBezTo>
                    <a:pt x="77" y="129"/>
                    <a:pt x="85" y="116"/>
                    <a:pt x="85" y="94"/>
                  </a:cubicBezTo>
                  <a:cubicBezTo>
                    <a:pt x="108" y="95"/>
                    <a:pt x="108" y="95"/>
                    <a:pt x="108" y="95"/>
                  </a:cubicBezTo>
                  <a:cubicBezTo>
                    <a:pt x="109" y="96"/>
                    <a:pt x="109" y="98"/>
                    <a:pt x="109" y="99"/>
                  </a:cubicBezTo>
                  <a:cubicBezTo>
                    <a:pt x="109" y="129"/>
                    <a:pt x="94" y="150"/>
                    <a:pt x="58" y="150"/>
                  </a:cubicBezTo>
                  <a:cubicBezTo>
                    <a:pt x="23" y="150"/>
                    <a:pt x="0" y="124"/>
                    <a:pt x="0" y="75"/>
                  </a:cubicBezTo>
                  <a:cubicBezTo>
                    <a:pt x="0" y="27"/>
                    <a:pt x="23" y="0"/>
                    <a:pt x="58" y="0"/>
                  </a:cubicBezTo>
                  <a:cubicBezTo>
                    <a:pt x="102" y="0"/>
                    <a:pt x="109" y="32"/>
                    <a:pt x="109" y="49"/>
                  </a:cubicBezTo>
                  <a:cubicBezTo>
                    <a:pt x="109" y="51"/>
                    <a:pt x="109" y="54"/>
                    <a:pt x="109" y="55"/>
                  </a:cubicBezTo>
                  <a:cubicBezTo>
                    <a:pt x="85" y="56"/>
                    <a:pt x="85" y="56"/>
                    <a:pt x="85" y="56"/>
                  </a:cubicBezTo>
                  <a:cubicBezTo>
                    <a:pt x="85" y="34"/>
                    <a:pt x="77" y="21"/>
                    <a:pt x="58" y="21"/>
                  </a:cubicBezTo>
                  <a:cubicBezTo>
                    <a:pt x="38" y="21"/>
                    <a:pt x="25" y="40"/>
                    <a:pt x="25" y="7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5" name="Freeform 21">
              <a:extLst>
                <a:ext uri="{FF2B5EF4-FFF2-40B4-BE49-F238E27FC236}">
                  <a16:creationId xmlns:a16="http://schemas.microsoft.com/office/drawing/2014/main" id="{E68494F9-9A3B-842E-9420-557B7EF2D527}"/>
                </a:ext>
              </a:extLst>
            </p:cNvPr>
            <p:cNvSpPr>
              <a:spLocks/>
            </p:cNvSpPr>
            <p:nvPr userDrawn="1"/>
          </p:nvSpPr>
          <p:spPr bwMode="auto">
            <a:xfrm>
              <a:off x="5338763" y="4730751"/>
              <a:ext cx="565150" cy="792163"/>
            </a:xfrm>
            <a:custGeom>
              <a:avLst/>
              <a:gdLst>
                <a:gd name="T0" fmla="*/ 0 w 356"/>
                <a:gd name="T1" fmla="*/ 0 h 499"/>
                <a:gd name="T2" fmla="*/ 82 w 356"/>
                <a:gd name="T3" fmla="*/ 0 h 499"/>
                <a:gd name="T4" fmla="*/ 82 w 356"/>
                <a:gd name="T5" fmla="*/ 212 h 499"/>
                <a:gd name="T6" fmla="*/ 277 w 356"/>
                <a:gd name="T7" fmla="*/ 212 h 499"/>
                <a:gd name="T8" fmla="*/ 277 w 356"/>
                <a:gd name="T9" fmla="*/ 0 h 499"/>
                <a:gd name="T10" fmla="*/ 356 w 356"/>
                <a:gd name="T11" fmla="*/ 0 h 499"/>
                <a:gd name="T12" fmla="*/ 356 w 356"/>
                <a:gd name="T13" fmla="*/ 499 h 499"/>
                <a:gd name="T14" fmla="*/ 277 w 356"/>
                <a:gd name="T15" fmla="*/ 499 h 499"/>
                <a:gd name="T16" fmla="*/ 277 w 356"/>
                <a:gd name="T17" fmla="*/ 284 h 499"/>
                <a:gd name="T18" fmla="*/ 82 w 356"/>
                <a:gd name="T19" fmla="*/ 284 h 499"/>
                <a:gd name="T20" fmla="*/ 82 w 356"/>
                <a:gd name="T21" fmla="*/ 499 h 499"/>
                <a:gd name="T22" fmla="*/ 0 w 356"/>
                <a:gd name="T23" fmla="*/ 499 h 499"/>
                <a:gd name="T24" fmla="*/ 0 w 356"/>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6" h="499">
                  <a:moveTo>
                    <a:pt x="0" y="0"/>
                  </a:moveTo>
                  <a:lnTo>
                    <a:pt x="82" y="0"/>
                  </a:lnTo>
                  <a:lnTo>
                    <a:pt x="82" y="212"/>
                  </a:lnTo>
                  <a:lnTo>
                    <a:pt x="277" y="212"/>
                  </a:lnTo>
                  <a:lnTo>
                    <a:pt x="277" y="0"/>
                  </a:lnTo>
                  <a:lnTo>
                    <a:pt x="356" y="0"/>
                  </a:lnTo>
                  <a:lnTo>
                    <a:pt x="356" y="499"/>
                  </a:lnTo>
                  <a:lnTo>
                    <a:pt x="277" y="499"/>
                  </a:lnTo>
                  <a:lnTo>
                    <a:pt x="277" y="284"/>
                  </a:lnTo>
                  <a:lnTo>
                    <a:pt x="82" y="284"/>
                  </a:lnTo>
                  <a:lnTo>
                    <a:pt x="82" y="499"/>
                  </a:lnTo>
                  <a:lnTo>
                    <a:pt x="0" y="499"/>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6" name="Rectangle 22">
              <a:extLst>
                <a:ext uri="{FF2B5EF4-FFF2-40B4-BE49-F238E27FC236}">
                  <a16:creationId xmlns:a16="http://schemas.microsoft.com/office/drawing/2014/main" id="{35B42223-1B7E-8810-62E0-AB7F6C83F3FE}"/>
                </a:ext>
              </a:extLst>
            </p:cNvPr>
            <p:cNvSpPr>
              <a:spLocks noChangeArrowheads="1"/>
            </p:cNvSpPr>
            <p:nvPr userDrawn="1"/>
          </p:nvSpPr>
          <p:spPr bwMode="auto">
            <a:xfrm>
              <a:off x="6072188" y="4730751"/>
              <a:ext cx="130175" cy="7921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7" name="Freeform 23">
              <a:extLst>
                <a:ext uri="{FF2B5EF4-FFF2-40B4-BE49-F238E27FC236}">
                  <a16:creationId xmlns:a16="http://schemas.microsoft.com/office/drawing/2014/main" id="{AA2E8F45-845A-ED6B-72CB-B5C4ADE1E8AF}"/>
                </a:ext>
              </a:extLst>
            </p:cNvPr>
            <p:cNvSpPr>
              <a:spLocks/>
            </p:cNvSpPr>
            <p:nvPr userDrawn="1"/>
          </p:nvSpPr>
          <p:spPr bwMode="auto">
            <a:xfrm>
              <a:off x="6305550" y="4730751"/>
              <a:ext cx="603250" cy="792163"/>
            </a:xfrm>
            <a:custGeom>
              <a:avLst/>
              <a:gdLst>
                <a:gd name="T0" fmla="*/ 0 w 111"/>
                <a:gd name="T1" fmla="*/ 0 h 146"/>
                <a:gd name="T2" fmla="*/ 25 w 111"/>
                <a:gd name="T3" fmla="*/ 0 h 146"/>
                <a:gd name="T4" fmla="*/ 47 w 111"/>
                <a:gd name="T5" fmla="*/ 84 h 146"/>
                <a:gd name="T6" fmla="*/ 55 w 111"/>
                <a:gd name="T7" fmla="*/ 122 h 146"/>
                <a:gd name="T8" fmla="*/ 56 w 111"/>
                <a:gd name="T9" fmla="*/ 122 h 146"/>
                <a:gd name="T10" fmla="*/ 64 w 111"/>
                <a:gd name="T11" fmla="*/ 84 h 146"/>
                <a:gd name="T12" fmla="*/ 86 w 111"/>
                <a:gd name="T13" fmla="*/ 0 h 146"/>
                <a:gd name="T14" fmla="*/ 111 w 111"/>
                <a:gd name="T15" fmla="*/ 0 h 146"/>
                <a:gd name="T16" fmla="*/ 69 w 111"/>
                <a:gd name="T17" fmla="*/ 146 h 146"/>
                <a:gd name="T18" fmla="*/ 42 w 111"/>
                <a:gd name="T19" fmla="*/ 146 h 146"/>
                <a:gd name="T20" fmla="*/ 0 w 111"/>
                <a:gd name="T2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 h="146">
                  <a:moveTo>
                    <a:pt x="0" y="0"/>
                  </a:moveTo>
                  <a:cubicBezTo>
                    <a:pt x="25" y="0"/>
                    <a:pt x="25" y="0"/>
                    <a:pt x="25" y="0"/>
                  </a:cubicBezTo>
                  <a:cubicBezTo>
                    <a:pt x="47" y="84"/>
                    <a:pt x="47" y="84"/>
                    <a:pt x="47" y="84"/>
                  </a:cubicBezTo>
                  <a:cubicBezTo>
                    <a:pt x="51" y="97"/>
                    <a:pt x="52" y="109"/>
                    <a:pt x="55" y="122"/>
                  </a:cubicBezTo>
                  <a:cubicBezTo>
                    <a:pt x="56" y="122"/>
                    <a:pt x="56" y="122"/>
                    <a:pt x="56" y="122"/>
                  </a:cubicBezTo>
                  <a:cubicBezTo>
                    <a:pt x="59" y="109"/>
                    <a:pt x="61" y="97"/>
                    <a:pt x="64" y="84"/>
                  </a:cubicBezTo>
                  <a:cubicBezTo>
                    <a:pt x="86" y="0"/>
                    <a:pt x="86" y="0"/>
                    <a:pt x="86" y="0"/>
                  </a:cubicBezTo>
                  <a:cubicBezTo>
                    <a:pt x="111" y="0"/>
                    <a:pt x="111" y="0"/>
                    <a:pt x="111" y="0"/>
                  </a:cubicBezTo>
                  <a:cubicBezTo>
                    <a:pt x="69" y="146"/>
                    <a:pt x="69" y="146"/>
                    <a:pt x="69" y="146"/>
                  </a:cubicBezTo>
                  <a:cubicBezTo>
                    <a:pt x="42" y="146"/>
                    <a:pt x="42" y="146"/>
                    <a:pt x="42" y="146"/>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8" name="Freeform 24">
              <a:extLst>
                <a:ext uri="{FF2B5EF4-FFF2-40B4-BE49-F238E27FC236}">
                  <a16:creationId xmlns:a16="http://schemas.microsoft.com/office/drawing/2014/main" id="{E25755D1-9E09-BDE3-AED9-52E6F5D16841}"/>
                </a:ext>
              </a:extLst>
            </p:cNvPr>
            <p:cNvSpPr>
              <a:spLocks/>
            </p:cNvSpPr>
            <p:nvPr userDrawn="1"/>
          </p:nvSpPr>
          <p:spPr bwMode="auto">
            <a:xfrm>
              <a:off x="6996113" y="4730751"/>
              <a:ext cx="450850" cy="792163"/>
            </a:xfrm>
            <a:custGeom>
              <a:avLst/>
              <a:gdLst>
                <a:gd name="T0" fmla="*/ 0 w 284"/>
                <a:gd name="T1" fmla="*/ 0 h 499"/>
                <a:gd name="T2" fmla="*/ 284 w 284"/>
                <a:gd name="T3" fmla="*/ 0 h 499"/>
                <a:gd name="T4" fmla="*/ 284 w 284"/>
                <a:gd name="T5" fmla="*/ 72 h 499"/>
                <a:gd name="T6" fmla="*/ 78 w 284"/>
                <a:gd name="T7" fmla="*/ 72 h 499"/>
                <a:gd name="T8" fmla="*/ 78 w 284"/>
                <a:gd name="T9" fmla="*/ 212 h 499"/>
                <a:gd name="T10" fmla="*/ 253 w 284"/>
                <a:gd name="T11" fmla="*/ 212 h 499"/>
                <a:gd name="T12" fmla="*/ 253 w 284"/>
                <a:gd name="T13" fmla="*/ 281 h 499"/>
                <a:gd name="T14" fmla="*/ 78 w 284"/>
                <a:gd name="T15" fmla="*/ 281 h 499"/>
                <a:gd name="T16" fmla="*/ 78 w 284"/>
                <a:gd name="T17" fmla="*/ 428 h 499"/>
                <a:gd name="T18" fmla="*/ 284 w 284"/>
                <a:gd name="T19" fmla="*/ 428 h 499"/>
                <a:gd name="T20" fmla="*/ 284 w 284"/>
                <a:gd name="T21" fmla="*/ 499 h 499"/>
                <a:gd name="T22" fmla="*/ 0 w 284"/>
                <a:gd name="T23" fmla="*/ 499 h 499"/>
                <a:gd name="T24" fmla="*/ 0 w 284"/>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4" h="499">
                  <a:moveTo>
                    <a:pt x="0" y="0"/>
                  </a:moveTo>
                  <a:lnTo>
                    <a:pt x="284" y="0"/>
                  </a:lnTo>
                  <a:lnTo>
                    <a:pt x="284" y="72"/>
                  </a:lnTo>
                  <a:lnTo>
                    <a:pt x="78" y="72"/>
                  </a:lnTo>
                  <a:lnTo>
                    <a:pt x="78" y="212"/>
                  </a:lnTo>
                  <a:lnTo>
                    <a:pt x="253" y="212"/>
                  </a:lnTo>
                  <a:lnTo>
                    <a:pt x="253" y="281"/>
                  </a:lnTo>
                  <a:lnTo>
                    <a:pt x="78" y="281"/>
                  </a:lnTo>
                  <a:lnTo>
                    <a:pt x="78" y="428"/>
                  </a:lnTo>
                  <a:lnTo>
                    <a:pt x="284" y="428"/>
                  </a:lnTo>
                  <a:lnTo>
                    <a:pt x="284" y="499"/>
                  </a:lnTo>
                  <a:lnTo>
                    <a:pt x="0" y="499"/>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9" name="Freeform 25">
              <a:extLst>
                <a:ext uri="{FF2B5EF4-FFF2-40B4-BE49-F238E27FC236}">
                  <a16:creationId xmlns:a16="http://schemas.microsoft.com/office/drawing/2014/main" id="{95C21CC1-3739-F36E-FD0E-9A4301A592CF}"/>
                </a:ext>
              </a:extLst>
            </p:cNvPr>
            <p:cNvSpPr>
              <a:spLocks/>
            </p:cNvSpPr>
            <p:nvPr userDrawn="1"/>
          </p:nvSpPr>
          <p:spPr bwMode="auto">
            <a:xfrm>
              <a:off x="7516813" y="4719638"/>
              <a:ext cx="511175" cy="814388"/>
            </a:xfrm>
            <a:custGeom>
              <a:avLst/>
              <a:gdLst>
                <a:gd name="T0" fmla="*/ 24 w 94"/>
                <a:gd name="T1" fmla="*/ 99 h 150"/>
                <a:gd name="T2" fmla="*/ 24 w 94"/>
                <a:gd name="T3" fmla="*/ 104 h 150"/>
                <a:gd name="T4" fmla="*/ 47 w 94"/>
                <a:gd name="T5" fmla="*/ 129 h 150"/>
                <a:gd name="T6" fmla="*/ 69 w 94"/>
                <a:gd name="T7" fmla="*/ 110 h 150"/>
                <a:gd name="T8" fmla="*/ 54 w 94"/>
                <a:gd name="T9" fmla="*/ 89 h 150"/>
                <a:gd name="T10" fmla="*/ 31 w 94"/>
                <a:gd name="T11" fmla="*/ 80 h 150"/>
                <a:gd name="T12" fmla="*/ 2 w 94"/>
                <a:gd name="T13" fmla="*/ 41 h 150"/>
                <a:gd name="T14" fmla="*/ 47 w 94"/>
                <a:gd name="T15" fmla="*/ 0 h 150"/>
                <a:gd name="T16" fmla="*/ 91 w 94"/>
                <a:gd name="T17" fmla="*/ 40 h 150"/>
                <a:gd name="T18" fmla="*/ 90 w 94"/>
                <a:gd name="T19" fmla="*/ 47 h 150"/>
                <a:gd name="T20" fmla="*/ 67 w 94"/>
                <a:gd name="T21" fmla="*/ 48 h 150"/>
                <a:gd name="T22" fmla="*/ 67 w 94"/>
                <a:gd name="T23" fmla="*/ 43 h 150"/>
                <a:gd name="T24" fmla="*/ 47 w 94"/>
                <a:gd name="T25" fmla="*/ 21 h 150"/>
                <a:gd name="T26" fmla="*/ 26 w 94"/>
                <a:gd name="T27" fmla="*/ 40 h 150"/>
                <a:gd name="T28" fmla="*/ 41 w 94"/>
                <a:gd name="T29" fmla="*/ 60 h 150"/>
                <a:gd name="T30" fmla="*/ 65 w 94"/>
                <a:gd name="T31" fmla="*/ 69 h 150"/>
                <a:gd name="T32" fmla="*/ 94 w 94"/>
                <a:gd name="T33" fmla="*/ 108 h 150"/>
                <a:gd name="T34" fmla="*/ 46 w 94"/>
                <a:gd name="T35" fmla="*/ 150 h 150"/>
                <a:gd name="T36" fmla="*/ 0 w 94"/>
                <a:gd name="T37" fmla="*/ 106 h 150"/>
                <a:gd name="T38" fmla="*/ 1 w 94"/>
                <a:gd name="T39" fmla="*/ 99 h 150"/>
                <a:gd name="T40" fmla="*/ 24 w 94"/>
                <a:gd name="T41" fmla="*/ 99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50">
                  <a:moveTo>
                    <a:pt x="24" y="99"/>
                  </a:moveTo>
                  <a:cubicBezTo>
                    <a:pt x="24" y="100"/>
                    <a:pt x="24" y="102"/>
                    <a:pt x="24" y="104"/>
                  </a:cubicBezTo>
                  <a:cubicBezTo>
                    <a:pt x="24" y="117"/>
                    <a:pt x="29" y="129"/>
                    <a:pt x="47" y="129"/>
                  </a:cubicBezTo>
                  <a:cubicBezTo>
                    <a:pt x="62" y="129"/>
                    <a:pt x="69" y="121"/>
                    <a:pt x="69" y="110"/>
                  </a:cubicBezTo>
                  <a:cubicBezTo>
                    <a:pt x="69" y="99"/>
                    <a:pt x="65" y="93"/>
                    <a:pt x="54" y="89"/>
                  </a:cubicBezTo>
                  <a:cubicBezTo>
                    <a:pt x="31" y="80"/>
                    <a:pt x="31" y="80"/>
                    <a:pt x="31" y="80"/>
                  </a:cubicBezTo>
                  <a:cubicBezTo>
                    <a:pt x="14" y="74"/>
                    <a:pt x="2" y="64"/>
                    <a:pt x="2" y="41"/>
                  </a:cubicBezTo>
                  <a:cubicBezTo>
                    <a:pt x="2" y="17"/>
                    <a:pt x="18" y="0"/>
                    <a:pt x="47" y="0"/>
                  </a:cubicBezTo>
                  <a:cubicBezTo>
                    <a:pt x="84" y="0"/>
                    <a:pt x="91" y="25"/>
                    <a:pt x="91" y="40"/>
                  </a:cubicBezTo>
                  <a:cubicBezTo>
                    <a:pt x="91" y="42"/>
                    <a:pt x="91" y="45"/>
                    <a:pt x="90" y="47"/>
                  </a:cubicBezTo>
                  <a:cubicBezTo>
                    <a:pt x="67" y="48"/>
                    <a:pt x="67" y="48"/>
                    <a:pt x="67" y="48"/>
                  </a:cubicBezTo>
                  <a:cubicBezTo>
                    <a:pt x="67" y="46"/>
                    <a:pt x="67" y="44"/>
                    <a:pt x="67" y="43"/>
                  </a:cubicBezTo>
                  <a:cubicBezTo>
                    <a:pt x="67" y="31"/>
                    <a:pt x="63" y="21"/>
                    <a:pt x="47" y="21"/>
                  </a:cubicBezTo>
                  <a:cubicBezTo>
                    <a:pt x="32" y="21"/>
                    <a:pt x="26" y="29"/>
                    <a:pt x="26" y="40"/>
                  </a:cubicBezTo>
                  <a:cubicBezTo>
                    <a:pt x="26" y="52"/>
                    <a:pt x="32" y="57"/>
                    <a:pt x="41" y="60"/>
                  </a:cubicBezTo>
                  <a:cubicBezTo>
                    <a:pt x="65" y="69"/>
                    <a:pt x="65" y="69"/>
                    <a:pt x="65" y="69"/>
                  </a:cubicBezTo>
                  <a:cubicBezTo>
                    <a:pt x="83" y="76"/>
                    <a:pt x="94" y="87"/>
                    <a:pt x="94" y="108"/>
                  </a:cubicBezTo>
                  <a:cubicBezTo>
                    <a:pt x="94" y="133"/>
                    <a:pt x="78" y="150"/>
                    <a:pt x="46" y="150"/>
                  </a:cubicBezTo>
                  <a:cubicBezTo>
                    <a:pt x="6" y="150"/>
                    <a:pt x="0" y="123"/>
                    <a:pt x="0" y="106"/>
                  </a:cubicBezTo>
                  <a:cubicBezTo>
                    <a:pt x="0" y="104"/>
                    <a:pt x="0" y="102"/>
                    <a:pt x="1" y="99"/>
                  </a:cubicBezTo>
                  <a:lnTo>
                    <a:pt x="24" y="9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0" name="Line 26">
              <a:extLst>
                <a:ext uri="{FF2B5EF4-FFF2-40B4-BE49-F238E27FC236}">
                  <a16:creationId xmlns:a16="http://schemas.microsoft.com/office/drawing/2014/main" id="{30BC496A-DB79-09CC-EBE2-5676A43662BA}"/>
                </a:ext>
              </a:extLst>
            </p:cNvPr>
            <p:cNvSpPr>
              <a:spLocks noChangeShapeType="1"/>
            </p:cNvSpPr>
            <p:nvPr userDrawn="1"/>
          </p:nvSpPr>
          <p:spPr bwMode="auto">
            <a:xfrm>
              <a:off x="2862263" y="2233613"/>
              <a:ext cx="5919787" cy="0"/>
            </a:xfrm>
            <a:prstGeom prst="line">
              <a:avLst/>
            </a:prstGeom>
            <a:noFill/>
            <a:ln w="190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r>
                <a:rPr lang="en-GB"/>
                <a:t> </a:t>
              </a:r>
              <a:endParaRPr lang="ar-SA"/>
            </a:p>
          </p:txBody>
        </p:sp>
        <p:sp>
          <p:nvSpPr>
            <p:cNvPr id="41" name="Line 27">
              <a:extLst>
                <a:ext uri="{FF2B5EF4-FFF2-40B4-BE49-F238E27FC236}">
                  <a16:creationId xmlns:a16="http://schemas.microsoft.com/office/drawing/2014/main" id="{3F0D2738-C874-2759-7C60-7C9D0284C453}"/>
                </a:ext>
              </a:extLst>
            </p:cNvPr>
            <p:cNvSpPr>
              <a:spLocks noChangeShapeType="1"/>
            </p:cNvSpPr>
            <p:nvPr userDrawn="1"/>
          </p:nvSpPr>
          <p:spPr bwMode="auto">
            <a:xfrm>
              <a:off x="5784850" y="180976"/>
              <a:ext cx="0" cy="2052638"/>
            </a:xfrm>
            <a:prstGeom prst="line">
              <a:avLst/>
            </a:prstGeom>
            <a:noFill/>
            <a:ln w="190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ar-SA"/>
            </a:p>
          </p:txBody>
        </p:sp>
        <p:sp>
          <p:nvSpPr>
            <p:cNvPr id="42" name="Line 29">
              <a:extLst>
                <a:ext uri="{FF2B5EF4-FFF2-40B4-BE49-F238E27FC236}">
                  <a16:creationId xmlns:a16="http://schemas.microsoft.com/office/drawing/2014/main" id="{C45E5239-D28C-1B8A-CB0F-1558660F493E}"/>
                </a:ext>
              </a:extLst>
            </p:cNvPr>
            <p:cNvSpPr>
              <a:spLocks noChangeShapeType="1"/>
            </p:cNvSpPr>
            <p:nvPr userDrawn="1"/>
          </p:nvSpPr>
          <p:spPr bwMode="auto">
            <a:xfrm>
              <a:off x="2857500" y="4176713"/>
              <a:ext cx="5924550" cy="0"/>
            </a:xfrm>
            <a:prstGeom prst="line">
              <a:avLst/>
            </a:prstGeom>
            <a:noFill/>
            <a:ln w="190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ar-SA"/>
            </a:p>
          </p:txBody>
        </p:sp>
      </p:grpSp>
      <p:sp>
        <p:nvSpPr>
          <p:cNvPr id="4" name="Picture Placeholder 9">
            <a:extLst>
              <a:ext uri="{FF2B5EF4-FFF2-40B4-BE49-F238E27FC236}">
                <a16:creationId xmlns:a16="http://schemas.microsoft.com/office/drawing/2014/main" id="{30198DD4-58B7-BD8E-AB84-BFE9C964801C}"/>
              </a:ext>
            </a:extLst>
          </p:cNvPr>
          <p:cNvSpPr>
            <a:spLocks noGrp="1"/>
          </p:cNvSpPr>
          <p:nvPr>
            <p:ph type="pic" sz="quarter" idx="13" hasCustomPrompt="1"/>
          </p:nvPr>
        </p:nvSpPr>
        <p:spPr>
          <a:xfrm>
            <a:off x="295278" y="293694"/>
            <a:ext cx="7350916" cy="6266650"/>
          </a:xfrm>
          <a:solidFill>
            <a:schemeClr val="bg1">
              <a:lumMod val="85000"/>
            </a:schemeClr>
          </a:solidFill>
          <a:ln w="19050">
            <a:noFill/>
            <a:miter lim="800000"/>
          </a:ln>
        </p:spPr>
        <p:txBody>
          <a:bodyPr/>
          <a:lstStyle>
            <a:lvl1pPr>
              <a:defRPr sz="1200"/>
            </a:lvl1pPr>
          </a:lstStyle>
          <a:p>
            <a:r>
              <a:rPr lang="en-GB"/>
              <a:t>Add picture</a:t>
            </a:r>
            <a:endParaRPr lang="ar-SA"/>
          </a:p>
        </p:txBody>
      </p:sp>
      <p:sp>
        <p:nvSpPr>
          <p:cNvPr id="5" name="Rectangle 4">
            <a:extLst>
              <a:ext uri="{FF2B5EF4-FFF2-40B4-BE49-F238E27FC236}">
                <a16:creationId xmlns:a16="http://schemas.microsoft.com/office/drawing/2014/main" id="{6679A47C-EFDB-E9EF-8A1C-B051C5278D4A}"/>
              </a:ext>
            </a:extLst>
          </p:cNvPr>
          <p:cNvSpPr/>
          <p:nvPr userDrawn="1"/>
        </p:nvSpPr>
        <p:spPr>
          <a:xfrm>
            <a:off x="284163" y="284164"/>
            <a:ext cx="7370745" cy="6286572"/>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ar-SA" sz="1400" err="1">
              <a:solidFill>
                <a:schemeClr val="tx1"/>
              </a:solidFill>
            </a:endParaRPr>
          </a:p>
        </p:txBody>
      </p:sp>
    </p:spTree>
    <p:extLst>
      <p:ext uri="{BB962C8B-B14F-4D97-AF65-F5344CB8AC3E}">
        <p14:creationId xmlns:p14="http://schemas.microsoft.com/office/powerpoint/2010/main" val="714273623"/>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Half al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72CBD82-E7B8-DE75-36CC-C3BEA07B4EED}"/>
              </a:ext>
            </a:extLst>
          </p:cNvPr>
          <p:cNvSpPr>
            <a:spLocks noGrp="1"/>
          </p:cNvSpPr>
          <p:nvPr>
            <p:ph type="pic" sz="quarter" idx="13" hasCustomPrompt="1"/>
          </p:nvPr>
        </p:nvSpPr>
        <p:spPr>
          <a:xfrm>
            <a:off x="5113344" y="294881"/>
            <a:ext cx="6785761" cy="5741588"/>
          </a:xfrm>
          <a:solidFill>
            <a:schemeClr val="bg1">
              <a:lumMod val="85000"/>
            </a:schemeClr>
          </a:solidFill>
          <a:ln w="19050">
            <a:noFill/>
            <a:miter lim="800000"/>
          </a:ln>
        </p:spPr>
        <p:txBody>
          <a:bodyPr/>
          <a:lstStyle>
            <a:lvl1pPr>
              <a:defRPr sz="1200"/>
            </a:lvl1pPr>
          </a:lstStyle>
          <a:p>
            <a:r>
              <a:rPr lang="en-GB"/>
              <a:t>Add picture</a:t>
            </a:r>
            <a:endParaRPr lang="ar-SA"/>
          </a:p>
        </p:txBody>
      </p:sp>
      <p:sp>
        <p:nvSpPr>
          <p:cNvPr id="2" name="Title 1">
            <a:extLst>
              <a:ext uri="{FF2B5EF4-FFF2-40B4-BE49-F238E27FC236}">
                <a16:creationId xmlns:a16="http://schemas.microsoft.com/office/drawing/2014/main" id="{B4082AEB-5006-8BDB-B209-D0CE6D0D9E54}"/>
              </a:ext>
            </a:extLst>
          </p:cNvPr>
          <p:cNvSpPr>
            <a:spLocks noGrp="1"/>
          </p:cNvSpPr>
          <p:nvPr>
            <p:ph type="ctrTitle"/>
          </p:nvPr>
        </p:nvSpPr>
        <p:spPr>
          <a:xfrm>
            <a:off x="284164" y="2551359"/>
            <a:ext cx="4535486" cy="2779177"/>
          </a:xfrm>
        </p:spPr>
        <p:txBody>
          <a:bodyPr anchor="ctr" anchorCtr="0"/>
          <a:lstStyle>
            <a:lvl1pPr algn="l">
              <a:defRPr sz="4800"/>
            </a:lvl1pPr>
          </a:lstStyle>
          <a:p>
            <a:r>
              <a:rPr lang="en-GB"/>
              <a:t>Click to edit Master title style</a:t>
            </a:r>
          </a:p>
        </p:txBody>
      </p:sp>
      <p:sp>
        <p:nvSpPr>
          <p:cNvPr id="3" name="Subtitle 2">
            <a:extLst>
              <a:ext uri="{FF2B5EF4-FFF2-40B4-BE49-F238E27FC236}">
                <a16:creationId xmlns:a16="http://schemas.microsoft.com/office/drawing/2014/main" id="{7CF3C4D3-D951-05DD-58CA-A9363283ABF1}"/>
              </a:ext>
            </a:extLst>
          </p:cNvPr>
          <p:cNvSpPr>
            <a:spLocks noGrp="1"/>
          </p:cNvSpPr>
          <p:nvPr>
            <p:ph type="subTitle" idx="1"/>
          </p:nvPr>
        </p:nvSpPr>
        <p:spPr>
          <a:xfrm>
            <a:off x="284163" y="5330536"/>
            <a:ext cx="4535487" cy="1238777"/>
          </a:xfrm>
        </p:spPr>
        <p:txBody>
          <a:bodyPr anchor="ctr" anchorCtr="0"/>
          <a:lstStyle>
            <a:lvl1pPr marL="0" indent="0" algn="l">
              <a:spcAft>
                <a:spcPts val="0"/>
              </a:spcAft>
              <a:buNone/>
              <a:defRPr sz="1600">
                <a:latin typeface="Roboto Mono" pitchFamily="2" charset="0"/>
                <a:ea typeface="Roboto Mono"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grpSp>
        <p:nvGrpSpPr>
          <p:cNvPr id="19" name="Group 18">
            <a:extLst>
              <a:ext uri="{FF2B5EF4-FFF2-40B4-BE49-F238E27FC236}">
                <a16:creationId xmlns:a16="http://schemas.microsoft.com/office/drawing/2014/main" id="{0D53607D-CF05-AA8C-EFC7-25E3F1C22A87}"/>
              </a:ext>
            </a:extLst>
          </p:cNvPr>
          <p:cNvGrpSpPr>
            <a:grpSpLocks noChangeAspect="1"/>
          </p:cNvGrpSpPr>
          <p:nvPr userDrawn="1"/>
        </p:nvGrpSpPr>
        <p:grpSpPr>
          <a:xfrm>
            <a:off x="284164" y="285488"/>
            <a:ext cx="1701799" cy="1707726"/>
            <a:chOff x="2857500" y="180976"/>
            <a:chExt cx="5924550" cy="5945187"/>
          </a:xfrm>
        </p:grpSpPr>
        <p:sp>
          <p:nvSpPr>
            <p:cNvPr id="20" name="Rectangle 5">
              <a:extLst>
                <a:ext uri="{FF2B5EF4-FFF2-40B4-BE49-F238E27FC236}">
                  <a16:creationId xmlns:a16="http://schemas.microsoft.com/office/drawing/2014/main" id="{C7A33C28-CD32-D1F9-24FF-74A11CEF4F79}"/>
                </a:ext>
              </a:extLst>
            </p:cNvPr>
            <p:cNvSpPr>
              <a:spLocks noChangeArrowheads="1"/>
            </p:cNvSpPr>
            <p:nvPr userDrawn="1"/>
          </p:nvSpPr>
          <p:spPr bwMode="auto">
            <a:xfrm>
              <a:off x="2857500" y="192088"/>
              <a:ext cx="5924550" cy="5934075"/>
            </a:xfrm>
            <a:prstGeom prst="rect">
              <a:avLst/>
            </a:prstGeom>
            <a:solidFill>
              <a:schemeClr val="bg1">
                <a:alpha val="50000"/>
              </a:schemeClr>
            </a:solidFill>
            <a:ln w="1905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ar-SA"/>
            </a:p>
          </p:txBody>
        </p:sp>
        <p:sp>
          <p:nvSpPr>
            <p:cNvPr id="21" name="Freeform 7">
              <a:extLst>
                <a:ext uri="{FF2B5EF4-FFF2-40B4-BE49-F238E27FC236}">
                  <a16:creationId xmlns:a16="http://schemas.microsoft.com/office/drawing/2014/main" id="{5A6CC8CA-7494-5997-F489-BB147F6C7CAC}"/>
                </a:ext>
              </a:extLst>
            </p:cNvPr>
            <p:cNvSpPr>
              <a:spLocks/>
            </p:cNvSpPr>
            <p:nvPr userDrawn="1"/>
          </p:nvSpPr>
          <p:spPr bwMode="auto">
            <a:xfrm>
              <a:off x="3416300" y="838201"/>
              <a:ext cx="527050" cy="792163"/>
            </a:xfrm>
            <a:custGeom>
              <a:avLst/>
              <a:gdLst>
                <a:gd name="T0" fmla="*/ 0 w 332"/>
                <a:gd name="T1" fmla="*/ 0 h 499"/>
                <a:gd name="T2" fmla="*/ 0 w 332"/>
                <a:gd name="T3" fmla="*/ 72 h 499"/>
                <a:gd name="T4" fmla="*/ 123 w 332"/>
                <a:gd name="T5" fmla="*/ 72 h 499"/>
                <a:gd name="T6" fmla="*/ 123 w 332"/>
                <a:gd name="T7" fmla="*/ 499 h 499"/>
                <a:gd name="T8" fmla="*/ 206 w 332"/>
                <a:gd name="T9" fmla="*/ 499 h 499"/>
                <a:gd name="T10" fmla="*/ 206 w 332"/>
                <a:gd name="T11" fmla="*/ 72 h 499"/>
                <a:gd name="T12" fmla="*/ 332 w 332"/>
                <a:gd name="T13" fmla="*/ 72 h 499"/>
                <a:gd name="T14" fmla="*/ 332 w 332"/>
                <a:gd name="T15" fmla="*/ 0 h 499"/>
                <a:gd name="T16" fmla="*/ 0 w 332"/>
                <a:gd name="T17"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499">
                  <a:moveTo>
                    <a:pt x="0" y="0"/>
                  </a:moveTo>
                  <a:lnTo>
                    <a:pt x="0" y="72"/>
                  </a:lnTo>
                  <a:lnTo>
                    <a:pt x="123" y="72"/>
                  </a:lnTo>
                  <a:lnTo>
                    <a:pt x="123" y="499"/>
                  </a:lnTo>
                  <a:lnTo>
                    <a:pt x="206" y="499"/>
                  </a:lnTo>
                  <a:lnTo>
                    <a:pt x="206" y="72"/>
                  </a:lnTo>
                  <a:lnTo>
                    <a:pt x="332" y="72"/>
                  </a:lnTo>
                  <a:lnTo>
                    <a:pt x="33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2" name="Freeform 8">
              <a:extLst>
                <a:ext uri="{FF2B5EF4-FFF2-40B4-BE49-F238E27FC236}">
                  <a16:creationId xmlns:a16="http://schemas.microsoft.com/office/drawing/2014/main" id="{27103BEA-485C-CBBB-1E19-C05C43FB442E}"/>
                </a:ext>
              </a:extLst>
            </p:cNvPr>
            <p:cNvSpPr>
              <a:spLocks/>
            </p:cNvSpPr>
            <p:nvPr userDrawn="1"/>
          </p:nvSpPr>
          <p:spPr bwMode="auto">
            <a:xfrm>
              <a:off x="3992563" y="838201"/>
              <a:ext cx="565150" cy="792163"/>
            </a:xfrm>
            <a:custGeom>
              <a:avLst/>
              <a:gdLst>
                <a:gd name="T0" fmla="*/ 277 w 356"/>
                <a:gd name="T1" fmla="*/ 0 h 499"/>
                <a:gd name="T2" fmla="*/ 277 w 356"/>
                <a:gd name="T3" fmla="*/ 212 h 499"/>
                <a:gd name="T4" fmla="*/ 82 w 356"/>
                <a:gd name="T5" fmla="*/ 212 h 499"/>
                <a:gd name="T6" fmla="*/ 82 w 356"/>
                <a:gd name="T7" fmla="*/ 0 h 499"/>
                <a:gd name="T8" fmla="*/ 0 w 356"/>
                <a:gd name="T9" fmla="*/ 0 h 499"/>
                <a:gd name="T10" fmla="*/ 0 w 356"/>
                <a:gd name="T11" fmla="*/ 499 h 499"/>
                <a:gd name="T12" fmla="*/ 82 w 356"/>
                <a:gd name="T13" fmla="*/ 499 h 499"/>
                <a:gd name="T14" fmla="*/ 82 w 356"/>
                <a:gd name="T15" fmla="*/ 284 h 499"/>
                <a:gd name="T16" fmla="*/ 277 w 356"/>
                <a:gd name="T17" fmla="*/ 284 h 499"/>
                <a:gd name="T18" fmla="*/ 277 w 356"/>
                <a:gd name="T19" fmla="*/ 499 h 499"/>
                <a:gd name="T20" fmla="*/ 356 w 356"/>
                <a:gd name="T21" fmla="*/ 499 h 499"/>
                <a:gd name="T22" fmla="*/ 356 w 356"/>
                <a:gd name="T23" fmla="*/ 0 h 499"/>
                <a:gd name="T24" fmla="*/ 277 w 356"/>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6" h="499">
                  <a:moveTo>
                    <a:pt x="277" y="0"/>
                  </a:moveTo>
                  <a:lnTo>
                    <a:pt x="277" y="212"/>
                  </a:lnTo>
                  <a:lnTo>
                    <a:pt x="82" y="212"/>
                  </a:lnTo>
                  <a:lnTo>
                    <a:pt x="82" y="0"/>
                  </a:lnTo>
                  <a:lnTo>
                    <a:pt x="0" y="0"/>
                  </a:lnTo>
                  <a:lnTo>
                    <a:pt x="0" y="499"/>
                  </a:lnTo>
                  <a:lnTo>
                    <a:pt x="82" y="499"/>
                  </a:lnTo>
                  <a:lnTo>
                    <a:pt x="82" y="284"/>
                  </a:lnTo>
                  <a:lnTo>
                    <a:pt x="277" y="284"/>
                  </a:lnTo>
                  <a:lnTo>
                    <a:pt x="277" y="499"/>
                  </a:lnTo>
                  <a:lnTo>
                    <a:pt x="356" y="499"/>
                  </a:lnTo>
                  <a:lnTo>
                    <a:pt x="356" y="0"/>
                  </a:lnTo>
                  <a:lnTo>
                    <a:pt x="27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3" name="Freeform 9">
              <a:extLst>
                <a:ext uri="{FF2B5EF4-FFF2-40B4-BE49-F238E27FC236}">
                  <a16:creationId xmlns:a16="http://schemas.microsoft.com/office/drawing/2014/main" id="{7A7F32AA-D009-9F2D-84EF-41B4F9F3C1F4}"/>
                </a:ext>
              </a:extLst>
            </p:cNvPr>
            <p:cNvSpPr>
              <a:spLocks/>
            </p:cNvSpPr>
            <p:nvPr userDrawn="1"/>
          </p:nvSpPr>
          <p:spPr bwMode="auto">
            <a:xfrm>
              <a:off x="4708525" y="838201"/>
              <a:ext cx="450850" cy="792163"/>
            </a:xfrm>
            <a:custGeom>
              <a:avLst/>
              <a:gdLst>
                <a:gd name="T0" fmla="*/ 0 w 284"/>
                <a:gd name="T1" fmla="*/ 0 h 499"/>
                <a:gd name="T2" fmla="*/ 0 w 284"/>
                <a:gd name="T3" fmla="*/ 499 h 499"/>
                <a:gd name="T4" fmla="*/ 284 w 284"/>
                <a:gd name="T5" fmla="*/ 499 h 499"/>
                <a:gd name="T6" fmla="*/ 284 w 284"/>
                <a:gd name="T7" fmla="*/ 427 h 499"/>
                <a:gd name="T8" fmla="*/ 79 w 284"/>
                <a:gd name="T9" fmla="*/ 427 h 499"/>
                <a:gd name="T10" fmla="*/ 79 w 284"/>
                <a:gd name="T11" fmla="*/ 280 h 499"/>
                <a:gd name="T12" fmla="*/ 250 w 284"/>
                <a:gd name="T13" fmla="*/ 280 h 499"/>
                <a:gd name="T14" fmla="*/ 250 w 284"/>
                <a:gd name="T15" fmla="*/ 212 h 499"/>
                <a:gd name="T16" fmla="*/ 79 w 284"/>
                <a:gd name="T17" fmla="*/ 212 h 499"/>
                <a:gd name="T18" fmla="*/ 79 w 284"/>
                <a:gd name="T19" fmla="*/ 72 h 499"/>
                <a:gd name="T20" fmla="*/ 284 w 284"/>
                <a:gd name="T21" fmla="*/ 72 h 499"/>
                <a:gd name="T22" fmla="*/ 284 w 284"/>
                <a:gd name="T23" fmla="*/ 0 h 499"/>
                <a:gd name="T24" fmla="*/ 0 w 284"/>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4" h="499">
                  <a:moveTo>
                    <a:pt x="0" y="0"/>
                  </a:moveTo>
                  <a:lnTo>
                    <a:pt x="0" y="499"/>
                  </a:lnTo>
                  <a:lnTo>
                    <a:pt x="284" y="499"/>
                  </a:lnTo>
                  <a:lnTo>
                    <a:pt x="284" y="427"/>
                  </a:lnTo>
                  <a:lnTo>
                    <a:pt x="79" y="427"/>
                  </a:lnTo>
                  <a:lnTo>
                    <a:pt x="79" y="280"/>
                  </a:lnTo>
                  <a:lnTo>
                    <a:pt x="250" y="280"/>
                  </a:lnTo>
                  <a:lnTo>
                    <a:pt x="250" y="212"/>
                  </a:lnTo>
                  <a:lnTo>
                    <a:pt x="79" y="212"/>
                  </a:lnTo>
                  <a:lnTo>
                    <a:pt x="79" y="72"/>
                  </a:lnTo>
                  <a:lnTo>
                    <a:pt x="284" y="72"/>
                  </a:lnTo>
                  <a:lnTo>
                    <a:pt x="28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4" name="Freeform 10">
              <a:extLst>
                <a:ext uri="{FF2B5EF4-FFF2-40B4-BE49-F238E27FC236}">
                  <a16:creationId xmlns:a16="http://schemas.microsoft.com/office/drawing/2014/main" id="{4522A8EE-48BD-BEB0-1CAD-990D7A2EBD97}"/>
                </a:ext>
              </a:extLst>
            </p:cNvPr>
            <p:cNvSpPr>
              <a:spLocks/>
            </p:cNvSpPr>
            <p:nvPr userDrawn="1"/>
          </p:nvSpPr>
          <p:spPr bwMode="auto">
            <a:xfrm>
              <a:off x="3557588" y="2787651"/>
              <a:ext cx="560388" cy="792163"/>
            </a:xfrm>
            <a:custGeom>
              <a:avLst/>
              <a:gdLst>
                <a:gd name="T0" fmla="*/ 0 w 103"/>
                <a:gd name="T1" fmla="*/ 0 h 146"/>
                <a:gd name="T2" fmla="*/ 25 w 103"/>
                <a:gd name="T3" fmla="*/ 0 h 146"/>
                <a:gd name="T4" fmla="*/ 69 w 103"/>
                <a:gd name="T5" fmla="*/ 85 h 146"/>
                <a:gd name="T6" fmla="*/ 80 w 103"/>
                <a:gd name="T7" fmla="*/ 113 h 146"/>
                <a:gd name="T8" fmla="*/ 81 w 103"/>
                <a:gd name="T9" fmla="*/ 113 h 146"/>
                <a:gd name="T10" fmla="*/ 79 w 103"/>
                <a:gd name="T11" fmla="*/ 80 h 146"/>
                <a:gd name="T12" fmla="*/ 79 w 103"/>
                <a:gd name="T13" fmla="*/ 0 h 146"/>
                <a:gd name="T14" fmla="*/ 103 w 103"/>
                <a:gd name="T15" fmla="*/ 0 h 146"/>
                <a:gd name="T16" fmla="*/ 103 w 103"/>
                <a:gd name="T17" fmla="*/ 146 h 146"/>
                <a:gd name="T18" fmla="*/ 77 w 103"/>
                <a:gd name="T19" fmla="*/ 146 h 146"/>
                <a:gd name="T20" fmla="*/ 34 w 103"/>
                <a:gd name="T21" fmla="*/ 62 h 146"/>
                <a:gd name="T22" fmla="*/ 22 w 103"/>
                <a:gd name="T23" fmla="*/ 33 h 146"/>
                <a:gd name="T24" fmla="*/ 21 w 103"/>
                <a:gd name="T25" fmla="*/ 33 h 146"/>
                <a:gd name="T26" fmla="*/ 23 w 103"/>
                <a:gd name="T27" fmla="*/ 67 h 146"/>
                <a:gd name="T28" fmla="*/ 23 w 103"/>
                <a:gd name="T29" fmla="*/ 146 h 146"/>
                <a:gd name="T30" fmla="*/ 0 w 103"/>
                <a:gd name="T31" fmla="*/ 146 h 146"/>
                <a:gd name="T32" fmla="*/ 0 w 103"/>
                <a:gd name="T33"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 h="146">
                  <a:moveTo>
                    <a:pt x="0" y="0"/>
                  </a:moveTo>
                  <a:cubicBezTo>
                    <a:pt x="25" y="0"/>
                    <a:pt x="25" y="0"/>
                    <a:pt x="25" y="0"/>
                  </a:cubicBezTo>
                  <a:cubicBezTo>
                    <a:pt x="69" y="85"/>
                    <a:pt x="69" y="85"/>
                    <a:pt x="69" y="85"/>
                  </a:cubicBezTo>
                  <a:cubicBezTo>
                    <a:pt x="73" y="93"/>
                    <a:pt x="77" y="104"/>
                    <a:pt x="80" y="113"/>
                  </a:cubicBezTo>
                  <a:cubicBezTo>
                    <a:pt x="81" y="113"/>
                    <a:pt x="81" y="113"/>
                    <a:pt x="81" y="113"/>
                  </a:cubicBezTo>
                  <a:cubicBezTo>
                    <a:pt x="80" y="101"/>
                    <a:pt x="79" y="89"/>
                    <a:pt x="79" y="80"/>
                  </a:cubicBezTo>
                  <a:cubicBezTo>
                    <a:pt x="79" y="0"/>
                    <a:pt x="79" y="0"/>
                    <a:pt x="79" y="0"/>
                  </a:cubicBezTo>
                  <a:cubicBezTo>
                    <a:pt x="103" y="0"/>
                    <a:pt x="103" y="0"/>
                    <a:pt x="103" y="0"/>
                  </a:cubicBezTo>
                  <a:cubicBezTo>
                    <a:pt x="103" y="146"/>
                    <a:pt x="103" y="146"/>
                    <a:pt x="103" y="146"/>
                  </a:cubicBezTo>
                  <a:cubicBezTo>
                    <a:pt x="77" y="146"/>
                    <a:pt x="77" y="146"/>
                    <a:pt x="77" y="146"/>
                  </a:cubicBezTo>
                  <a:cubicBezTo>
                    <a:pt x="34" y="62"/>
                    <a:pt x="34" y="62"/>
                    <a:pt x="34" y="62"/>
                  </a:cubicBezTo>
                  <a:cubicBezTo>
                    <a:pt x="30" y="53"/>
                    <a:pt x="26" y="44"/>
                    <a:pt x="22" y="33"/>
                  </a:cubicBezTo>
                  <a:cubicBezTo>
                    <a:pt x="21" y="33"/>
                    <a:pt x="21" y="33"/>
                    <a:pt x="21" y="33"/>
                  </a:cubicBezTo>
                  <a:cubicBezTo>
                    <a:pt x="22" y="43"/>
                    <a:pt x="23" y="56"/>
                    <a:pt x="23" y="67"/>
                  </a:cubicBezTo>
                  <a:cubicBezTo>
                    <a:pt x="23" y="146"/>
                    <a:pt x="23" y="146"/>
                    <a:pt x="23" y="146"/>
                  </a:cubicBezTo>
                  <a:cubicBezTo>
                    <a:pt x="0" y="146"/>
                    <a:pt x="0" y="146"/>
                    <a:pt x="0" y="146"/>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5" name="Freeform 11">
              <a:extLst>
                <a:ext uri="{FF2B5EF4-FFF2-40B4-BE49-F238E27FC236}">
                  <a16:creationId xmlns:a16="http://schemas.microsoft.com/office/drawing/2014/main" id="{FA5DFAC6-07B5-6805-2CF8-B278CF939C97}"/>
                </a:ext>
              </a:extLst>
            </p:cNvPr>
            <p:cNvSpPr>
              <a:spLocks noEditPoints="1"/>
            </p:cNvSpPr>
            <p:nvPr userDrawn="1"/>
          </p:nvSpPr>
          <p:spPr bwMode="auto">
            <a:xfrm>
              <a:off x="4187825" y="2787651"/>
              <a:ext cx="614363" cy="792163"/>
            </a:xfrm>
            <a:custGeom>
              <a:avLst/>
              <a:gdLst>
                <a:gd name="T0" fmla="*/ 74 w 113"/>
                <a:gd name="T1" fmla="*/ 91 h 146"/>
                <a:gd name="T2" fmla="*/ 63 w 113"/>
                <a:gd name="T3" fmla="*/ 48 h 146"/>
                <a:gd name="T4" fmla="*/ 57 w 113"/>
                <a:gd name="T5" fmla="*/ 22 h 146"/>
                <a:gd name="T6" fmla="*/ 56 w 113"/>
                <a:gd name="T7" fmla="*/ 22 h 146"/>
                <a:gd name="T8" fmla="*/ 50 w 113"/>
                <a:gd name="T9" fmla="*/ 48 h 146"/>
                <a:gd name="T10" fmla="*/ 38 w 113"/>
                <a:gd name="T11" fmla="*/ 91 h 146"/>
                <a:gd name="T12" fmla="*/ 74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4" y="91"/>
                  </a:moveTo>
                  <a:cubicBezTo>
                    <a:pt x="63" y="48"/>
                    <a:pt x="63" y="48"/>
                    <a:pt x="63" y="48"/>
                  </a:cubicBezTo>
                  <a:cubicBezTo>
                    <a:pt x="61" y="40"/>
                    <a:pt x="59" y="33"/>
                    <a:pt x="57" y="22"/>
                  </a:cubicBezTo>
                  <a:cubicBezTo>
                    <a:pt x="56" y="22"/>
                    <a:pt x="56" y="22"/>
                    <a:pt x="56" y="22"/>
                  </a:cubicBezTo>
                  <a:cubicBezTo>
                    <a:pt x="54" y="33"/>
                    <a:pt x="52" y="40"/>
                    <a:pt x="50" y="48"/>
                  </a:cubicBezTo>
                  <a:cubicBezTo>
                    <a:pt x="38" y="91"/>
                    <a:pt x="38" y="91"/>
                    <a:pt x="38" y="91"/>
                  </a:cubicBezTo>
                  <a:lnTo>
                    <a:pt x="74"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6" name="Freeform 12">
              <a:extLst>
                <a:ext uri="{FF2B5EF4-FFF2-40B4-BE49-F238E27FC236}">
                  <a16:creationId xmlns:a16="http://schemas.microsoft.com/office/drawing/2014/main" id="{5A308531-415D-7397-FBD1-322933ED66DA}"/>
                </a:ext>
              </a:extLst>
            </p:cNvPr>
            <p:cNvSpPr>
              <a:spLocks/>
            </p:cNvSpPr>
            <p:nvPr userDrawn="1"/>
          </p:nvSpPr>
          <p:spPr bwMode="auto">
            <a:xfrm>
              <a:off x="4741863" y="2787651"/>
              <a:ext cx="527050" cy="792163"/>
            </a:xfrm>
            <a:custGeom>
              <a:avLst/>
              <a:gdLst>
                <a:gd name="T0" fmla="*/ 123 w 332"/>
                <a:gd name="T1" fmla="*/ 72 h 499"/>
                <a:gd name="T2" fmla="*/ 0 w 332"/>
                <a:gd name="T3" fmla="*/ 72 h 499"/>
                <a:gd name="T4" fmla="*/ 0 w 332"/>
                <a:gd name="T5" fmla="*/ 0 h 499"/>
                <a:gd name="T6" fmla="*/ 332 w 332"/>
                <a:gd name="T7" fmla="*/ 0 h 499"/>
                <a:gd name="T8" fmla="*/ 332 w 332"/>
                <a:gd name="T9" fmla="*/ 72 h 499"/>
                <a:gd name="T10" fmla="*/ 205 w 332"/>
                <a:gd name="T11" fmla="*/ 72 h 499"/>
                <a:gd name="T12" fmla="*/ 205 w 332"/>
                <a:gd name="T13" fmla="*/ 499 h 499"/>
                <a:gd name="T14" fmla="*/ 123 w 332"/>
                <a:gd name="T15" fmla="*/ 499 h 499"/>
                <a:gd name="T16" fmla="*/ 123 w 332"/>
                <a:gd name="T17" fmla="*/ 72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499">
                  <a:moveTo>
                    <a:pt x="123" y="72"/>
                  </a:moveTo>
                  <a:lnTo>
                    <a:pt x="0" y="72"/>
                  </a:lnTo>
                  <a:lnTo>
                    <a:pt x="0" y="0"/>
                  </a:lnTo>
                  <a:lnTo>
                    <a:pt x="332" y="0"/>
                  </a:lnTo>
                  <a:lnTo>
                    <a:pt x="332" y="72"/>
                  </a:lnTo>
                  <a:lnTo>
                    <a:pt x="205" y="72"/>
                  </a:lnTo>
                  <a:lnTo>
                    <a:pt x="205" y="499"/>
                  </a:lnTo>
                  <a:lnTo>
                    <a:pt x="123" y="499"/>
                  </a:lnTo>
                  <a:lnTo>
                    <a:pt x="123"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7" name="Rectangle 26">
              <a:extLst>
                <a:ext uri="{FF2B5EF4-FFF2-40B4-BE49-F238E27FC236}">
                  <a16:creationId xmlns:a16="http://schemas.microsoft.com/office/drawing/2014/main" id="{3CB3D09A-1F1A-C59F-4161-16150708971D}"/>
                </a:ext>
              </a:extLst>
            </p:cNvPr>
            <p:cNvSpPr>
              <a:spLocks noChangeArrowheads="1"/>
            </p:cNvSpPr>
            <p:nvPr userDrawn="1"/>
          </p:nvSpPr>
          <p:spPr bwMode="auto">
            <a:xfrm>
              <a:off x="5334000" y="2787651"/>
              <a:ext cx="130175" cy="792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8" name="Freeform 14">
              <a:extLst>
                <a:ext uri="{FF2B5EF4-FFF2-40B4-BE49-F238E27FC236}">
                  <a16:creationId xmlns:a16="http://schemas.microsoft.com/office/drawing/2014/main" id="{A8D9B71C-0A95-7856-3730-7E8B48B6F411}"/>
                </a:ext>
              </a:extLst>
            </p:cNvPr>
            <p:cNvSpPr>
              <a:spLocks noEditPoints="1"/>
            </p:cNvSpPr>
            <p:nvPr userDrawn="1"/>
          </p:nvSpPr>
          <p:spPr bwMode="auto">
            <a:xfrm>
              <a:off x="5572125" y="2776538"/>
              <a:ext cx="625475" cy="814388"/>
            </a:xfrm>
            <a:custGeom>
              <a:avLst/>
              <a:gdLst>
                <a:gd name="T0" fmla="*/ 90 w 115"/>
                <a:gd name="T1" fmla="*/ 75 h 150"/>
                <a:gd name="T2" fmla="*/ 57 w 115"/>
                <a:gd name="T3" fmla="*/ 21 h 150"/>
                <a:gd name="T4" fmla="*/ 25 w 115"/>
                <a:gd name="T5" fmla="*/ 75 h 150"/>
                <a:gd name="T6" fmla="*/ 57 w 115"/>
                <a:gd name="T7" fmla="*/ 129 h 150"/>
                <a:gd name="T8" fmla="*/ 90 w 115"/>
                <a:gd name="T9" fmla="*/ 75 h 150"/>
                <a:gd name="T10" fmla="*/ 0 w 115"/>
                <a:gd name="T11" fmla="*/ 75 h 150"/>
                <a:gd name="T12" fmla="*/ 57 w 115"/>
                <a:gd name="T13" fmla="*/ 0 h 150"/>
                <a:gd name="T14" fmla="*/ 115 w 115"/>
                <a:gd name="T15" fmla="*/ 75 h 150"/>
                <a:gd name="T16" fmla="*/ 57 w 115"/>
                <a:gd name="T17" fmla="*/ 150 h 150"/>
                <a:gd name="T18" fmla="*/ 0 w 115"/>
                <a:gd name="T19"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50">
                  <a:moveTo>
                    <a:pt x="90" y="75"/>
                  </a:moveTo>
                  <a:cubicBezTo>
                    <a:pt x="90" y="39"/>
                    <a:pt x="79" y="21"/>
                    <a:pt x="57" y="21"/>
                  </a:cubicBezTo>
                  <a:cubicBezTo>
                    <a:pt x="36" y="21"/>
                    <a:pt x="25" y="39"/>
                    <a:pt x="25" y="75"/>
                  </a:cubicBezTo>
                  <a:cubicBezTo>
                    <a:pt x="25" y="111"/>
                    <a:pt x="36" y="129"/>
                    <a:pt x="57" y="129"/>
                  </a:cubicBezTo>
                  <a:cubicBezTo>
                    <a:pt x="79" y="129"/>
                    <a:pt x="90" y="111"/>
                    <a:pt x="90" y="75"/>
                  </a:cubicBezTo>
                  <a:moveTo>
                    <a:pt x="0" y="75"/>
                  </a:moveTo>
                  <a:cubicBezTo>
                    <a:pt x="0" y="28"/>
                    <a:pt x="20" y="0"/>
                    <a:pt x="57" y="0"/>
                  </a:cubicBezTo>
                  <a:cubicBezTo>
                    <a:pt x="94" y="0"/>
                    <a:pt x="115" y="28"/>
                    <a:pt x="115" y="75"/>
                  </a:cubicBezTo>
                  <a:cubicBezTo>
                    <a:pt x="115" y="122"/>
                    <a:pt x="94" y="150"/>
                    <a:pt x="57" y="150"/>
                  </a:cubicBezTo>
                  <a:cubicBezTo>
                    <a:pt x="20" y="150"/>
                    <a:pt x="0" y="122"/>
                    <a:pt x="0" y="75"/>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9" name="Freeform 15">
              <a:extLst>
                <a:ext uri="{FF2B5EF4-FFF2-40B4-BE49-F238E27FC236}">
                  <a16:creationId xmlns:a16="http://schemas.microsoft.com/office/drawing/2014/main" id="{6A6ACDBB-BBA0-3ED5-7E54-5B0648B94F74}"/>
                </a:ext>
              </a:extLst>
            </p:cNvPr>
            <p:cNvSpPr>
              <a:spLocks/>
            </p:cNvSpPr>
            <p:nvPr userDrawn="1"/>
          </p:nvSpPr>
          <p:spPr bwMode="auto">
            <a:xfrm>
              <a:off x="6311900" y="2787651"/>
              <a:ext cx="558800" cy="792163"/>
            </a:xfrm>
            <a:custGeom>
              <a:avLst/>
              <a:gdLst>
                <a:gd name="T0" fmla="*/ 0 w 103"/>
                <a:gd name="T1" fmla="*/ 0 h 146"/>
                <a:gd name="T2" fmla="*/ 26 w 103"/>
                <a:gd name="T3" fmla="*/ 0 h 146"/>
                <a:gd name="T4" fmla="*/ 69 w 103"/>
                <a:gd name="T5" fmla="*/ 85 h 146"/>
                <a:gd name="T6" fmla="*/ 81 w 103"/>
                <a:gd name="T7" fmla="*/ 113 h 146"/>
                <a:gd name="T8" fmla="*/ 82 w 103"/>
                <a:gd name="T9" fmla="*/ 113 h 146"/>
                <a:gd name="T10" fmla="*/ 80 w 103"/>
                <a:gd name="T11" fmla="*/ 80 h 146"/>
                <a:gd name="T12" fmla="*/ 80 w 103"/>
                <a:gd name="T13" fmla="*/ 0 h 146"/>
                <a:gd name="T14" fmla="*/ 103 w 103"/>
                <a:gd name="T15" fmla="*/ 0 h 146"/>
                <a:gd name="T16" fmla="*/ 103 w 103"/>
                <a:gd name="T17" fmla="*/ 146 h 146"/>
                <a:gd name="T18" fmla="*/ 78 w 103"/>
                <a:gd name="T19" fmla="*/ 146 h 146"/>
                <a:gd name="T20" fmla="*/ 35 w 103"/>
                <a:gd name="T21" fmla="*/ 62 h 146"/>
                <a:gd name="T22" fmla="*/ 23 w 103"/>
                <a:gd name="T23" fmla="*/ 33 h 146"/>
                <a:gd name="T24" fmla="*/ 22 w 103"/>
                <a:gd name="T25" fmla="*/ 33 h 146"/>
                <a:gd name="T26" fmla="*/ 24 w 103"/>
                <a:gd name="T27" fmla="*/ 67 h 146"/>
                <a:gd name="T28" fmla="*/ 24 w 103"/>
                <a:gd name="T29" fmla="*/ 146 h 146"/>
                <a:gd name="T30" fmla="*/ 0 w 103"/>
                <a:gd name="T31" fmla="*/ 146 h 146"/>
                <a:gd name="T32" fmla="*/ 0 w 103"/>
                <a:gd name="T33"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 h="146">
                  <a:moveTo>
                    <a:pt x="0" y="0"/>
                  </a:moveTo>
                  <a:cubicBezTo>
                    <a:pt x="26" y="0"/>
                    <a:pt x="26" y="0"/>
                    <a:pt x="26" y="0"/>
                  </a:cubicBezTo>
                  <a:cubicBezTo>
                    <a:pt x="69" y="85"/>
                    <a:pt x="69" y="85"/>
                    <a:pt x="69" y="85"/>
                  </a:cubicBezTo>
                  <a:cubicBezTo>
                    <a:pt x="73" y="93"/>
                    <a:pt x="77" y="104"/>
                    <a:pt x="81" y="113"/>
                  </a:cubicBezTo>
                  <a:cubicBezTo>
                    <a:pt x="82" y="113"/>
                    <a:pt x="82" y="113"/>
                    <a:pt x="82" y="113"/>
                  </a:cubicBezTo>
                  <a:cubicBezTo>
                    <a:pt x="81" y="101"/>
                    <a:pt x="80" y="89"/>
                    <a:pt x="80" y="80"/>
                  </a:cubicBezTo>
                  <a:cubicBezTo>
                    <a:pt x="80" y="0"/>
                    <a:pt x="80" y="0"/>
                    <a:pt x="80" y="0"/>
                  </a:cubicBezTo>
                  <a:cubicBezTo>
                    <a:pt x="103" y="0"/>
                    <a:pt x="103" y="0"/>
                    <a:pt x="103" y="0"/>
                  </a:cubicBezTo>
                  <a:cubicBezTo>
                    <a:pt x="103" y="146"/>
                    <a:pt x="103" y="146"/>
                    <a:pt x="103" y="146"/>
                  </a:cubicBezTo>
                  <a:cubicBezTo>
                    <a:pt x="78" y="146"/>
                    <a:pt x="78" y="146"/>
                    <a:pt x="78" y="146"/>
                  </a:cubicBezTo>
                  <a:cubicBezTo>
                    <a:pt x="35" y="62"/>
                    <a:pt x="35" y="62"/>
                    <a:pt x="35" y="62"/>
                  </a:cubicBezTo>
                  <a:cubicBezTo>
                    <a:pt x="30" y="53"/>
                    <a:pt x="27" y="44"/>
                    <a:pt x="23" y="33"/>
                  </a:cubicBezTo>
                  <a:cubicBezTo>
                    <a:pt x="22" y="33"/>
                    <a:pt x="22" y="33"/>
                    <a:pt x="22" y="33"/>
                  </a:cubicBezTo>
                  <a:cubicBezTo>
                    <a:pt x="23" y="43"/>
                    <a:pt x="24" y="56"/>
                    <a:pt x="24" y="67"/>
                  </a:cubicBezTo>
                  <a:cubicBezTo>
                    <a:pt x="24" y="146"/>
                    <a:pt x="24" y="146"/>
                    <a:pt x="24" y="146"/>
                  </a:cubicBezTo>
                  <a:cubicBezTo>
                    <a:pt x="0" y="146"/>
                    <a:pt x="0" y="146"/>
                    <a:pt x="0" y="146"/>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0" name="Freeform 16">
              <a:extLst>
                <a:ext uri="{FF2B5EF4-FFF2-40B4-BE49-F238E27FC236}">
                  <a16:creationId xmlns:a16="http://schemas.microsoft.com/office/drawing/2014/main" id="{F54D33DE-2724-294D-BDEB-2B333F613925}"/>
                </a:ext>
              </a:extLst>
            </p:cNvPr>
            <p:cNvSpPr>
              <a:spLocks noEditPoints="1"/>
            </p:cNvSpPr>
            <p:nvPr userDrawn="1"/>
          </p:nvSpPr>
          <p:spPr bwMode="auto">
            <a:xfrm>
              <a:off x="6946900" y="2787651"/>
              <a:ext cx="612775" cy="792163"/>
            </a:xfrm>
            <a:custGeom>
              <a:avLst/>
              <a:gdLst>
                <a:gd name="T0" fmla="*/ 75 w 113"/>
                <a:gd name="T1" fmla="*/ 91 h 146"/>
                <a:gd name="T2" fmla="*/ 63 w 113"/>
                <a:gd name="T3" fmla="*/ 48 h 146"/>
                <a:gd name="T4" fmla="*/ 57 w 113"/>
                <a:gd name="T5" fmla="*/ 22 h 146"/>
                <a:gd name="T6" fmla="*/ 56 w 113"/>
                <a:gd name="T7" fmla="*/ 22 h 146"/>
                <a:gd name="T8" fmla="*/ 50 w 113"/>
                <a:gd name="T9" fmla="*/ 48 h 146"/>
                <a:gd name="T10" fmla="*/ 39 w 113"/>
                <a:gd name="T11" fmla="*/ 91 h 146"/>
                <a:gd name="T12" fmla="*/ 75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5" y="91"/>
                  </a:moveTo>
                  <a:cubicBezTo>
                    <a:pt x="63" y="48"/>
                    <a:pt x="63" y="48"/>
                    <a:pt x="63" y="48"/>
                  </a:cubicBezTo>
                  <a:cubicBezTo>
                    <a:pt x="61" y="40"/>
                    <a:pt x="59" y="33"/>
                    <a:pt x="57" y="22"/>
                  </a:cubicBezTo>
                  <a:cubicBezTo>
                    <a:pt x="56" y="22"/>
                    <a:pt x="56" y="22"/>
                    <a:pt x="56" y="22"/>
                  </a:cubicBezTo>
                  <a:cubicBezTo>
                    <a:pt x="54" y="33"/>
                    <a:pt x="53" y="40"/>
                    <a:pt x="50" y="48"/>
                  </a:cubicBezTo>
                  <a:cubicBezTo>
                    <a:pt x="39" y="91"/>
                    <a:pt x="39" y="91"/>
                    <a:pt x="39" y="91"/>
                  </a:cubicBezTo>
                  <a:lnTo>
                    <a:pt x="75"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1" name="Freeform 17">
              <a:extLst>
                <a:ext uri="{FF2B5EF4-FFF2-40B4-BE49-F238E27FC236}">
                  <a16:creationId xmlns:a16="http://schemas.microsoft.com/office/drawing/2014/main" id="{9266EF39-1FA4-0EA6-8B54-212E6D105550}"/>
                </a:ext>
              </a:extLst>
            </p:cNvPr>
            <p:cNvSpPr>
              <a:spLocks/>
            </p:cNvSpPr>
            <p:nvPr userDrawn="1"/>
          </p:nvSpPr>
          <p:spPr bwMode="auto">
            <a:xfrm>
              <a:off x="7631113" y="2787651"/>
              <a:ext cx="433388" cy="792163"/>
            </a:xfrm>
            <a:custGeom>
              <a:avLst/>
              <a:gdLst>
                <a:gd name="T0" fmla="*/ 0 w 273"/>
                <a:gd name="T1" fmla="*/ 0 h 499"/>
                <a:gd name="T2" fmla="*/ 82 w 273"/>
                <a:gd name="T3" fmla="*/ 0 h 499"/>
                <a:gd name="T4" fmla="*/ 82 w 273"/>
                <a:gd name="T5" fmla="*/ 427 h 499"/>
                <a:gd name="T6" fmla="*/ 273 w 273"/>
                <a:gd name="T7" fmla="*/ 427 h 499"/>
                <a:gd name="T8" fmla="*/ 273 w 273"/>
                <a:gd name="T9" fmla="*/ 499 h 499"/>
                <a:gd name="T10" fmla="*/ 0 w 273"/>
                <a:gd name="T11" fmla="*/ 499 h 499"/>
                <a:gd name="T12" fmla="*/ 0 w 273"/>
                <a:gd name="T13" fmla="*/ 0 h 499"/>
              </a:gdLst>
              <a:ahLst/>
              <a:cxnLst>
                <a:cxn ang="0">
                  <a:pos x="T0" y="T1"/>
                </a:cxn>
                <a:cxn ang="0">
                  <a:pos x="T2" y="T3"/>
                </a:cxn>
                <a:cxn ang="0">
                  <a:pos x="T4" y="T5"/>
                </a:cxn>
                <a:cxn ang="0">
                  <a:pos x="T6" y="T7"/>
                </a:cxn>
                <a:cxn ang="0">
                  <a:pos x="T8" y="T9"/>
                </a:cxn>
                <a:cxn ang="0">
                  <a:pos x="T10" y="T11"/>
                </a:cxn>
                <a:cxn ang="0">
                  <a:pos x="T12" y="T13"/>
                </a:cxn>
              </a:cxnLst>
              <a:rect l="0" t="0" r="r" b="b"/>
              <a:pathLst>
                <a:path w="273" h="499">
                  <a:moveTo>
                    <a:pt x="0" y="0"/>
                  </a:moveTo>
                  <a:lnTo>
                    <a:pt x="82" y="0"/>
                  </a:lnTo>
                  <a:lnTo>
                    <a:pt x="82" y="427"/>
                  </a:lnTo>
                  <a:lnTo>
                    <a:pt x="273" y="427"/>
                  </a:lnTo>
                  <a:lnTo>
                    <a:pt x="273" y="499"/>
                  </a:lnTo>
                  <a:lnTo>
                    <a:pt x="0" y="49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2" name="Freeform 18">
              <a:extLst>
                <a:ext uri="{FF2B5EF4-FFF2-40B4-BE49-F238E27FC236}">
                  <a16:creationId xmlns:a16="http://schemas.microsoft.com/office/drawing/2014/main" id="{23B953F5-B394-5AF4-0DFE-7D1CD94D9C9F}"/>
                </a:ext>
              </a:extLst>
            </p:cNvPr>
            <p:cNvSpPr>
              <a:spLocks noEditPoints="1"/>
            </p:cNvSpPr>
            <p:nvPr userDrawn="1"/>
          </p:nvSpPr>
          <p:spPr bwMode="auto">
            <a:xfrm>
              <a:off x="3416300" y="4730751"/>
              <a:ext cx="614363" cy="792163"/>
            </a:xfrm>
            <a:custGeom>
              <a:avLst/>
              <a:gdLst>
                <a:gd name="T0" fmla="*/ 74 w 113"/>
                <a:gd name="T1" fmla="*/ 91 h 146"/>
                <a:gd name="T2" fmla="*/ 63 w 113"/>
                <a:gd name="T3" fmla="*/ 48 h 146"/>
                <a:gd name="T4" fmla="*/ 57 w 113"/>
                <a:gd name="T5" fmla="*/ 22 h 146"/>
                <a:gd name="T6" fmla="*/ 56 w 113"/>
                <a:gd name="T7" fmla="*/ 22 h 146"/>
                <a:gd name="T8" fmla="*/ 50 w 113"/>
                <a:gd name="T9" fmla="*/ 48 h 146"/>
                <a:gd name="T10" fmla="*/ 38 w 113"/>
                <a:gd name="T11" fmla="*/ 91 h 146"/>
                <a:gd name="T12" fmla="*/ 74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4" y="91"/>
                  </a:moveTo>
                  <a:cubicBezTo>
                    <a:pt x="63" y="48"/>
                    <a:pt x="63" y="48"/>
                    <a:pt x="63" y="48"/>
                  </a:cubicBezTo>
                  <a:cubicBezTo>
                    <a:pt x="61" y="41"/>
                    <a:pt x="59" y="33"/>
                    <a:pt x="57" y="22"/>
                  </a:cubicBezTo>
                  <a:cubicBezTo>
                    <a:pt x="56" y="22"/>
                    <a:pt x="56" y="22"/>
                    <a:pt x="56" y="22"/>
                  </a:cubicBezTo>
                  <a:cubicBezTo>
                    <a:pt x="54" y="33"/>
                    <a:pt x="52" y="40"/>
                    <a:pt x="50" y="48"/>
                  </a:cubicBezTo>
                  <a:cubicBezTo>
                    <a:pt x="38" y="91"/>
                    <a:pt x="38" y="91"/>
                    <a:pt x="38" y="91"/>
                  </a:cubicBezTo>
                  <a:lnTo>
                    <a:pt x="74"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3" name="Freeform 19">
              <a:extLst>
                <a:ext uri="{FF2B5EF4-FFF2-40B4-BE49-F238E27FC236}">
                  <a16:creationId xmlns:a16="http://schemas.microsoft.com/office/drawing/2014/main" id="{31E8926B-8B0D-8B3C-F562-2E6172D294DF}"/>
                </a:ext>
              </a:extLst>
            </p:cNvPr>
            <p:cNvSpPr>
              <a:spLocks noEditPoints="1"/>
            </p:cNvSpPr>
            <p:nvPr userDrawn="1"/>
          </p:nvSpPr>
          <p:spPr bwMode="auto">
            <a:xfrm>
              <a:off x="4079875" y="4730751"/>
              <a:ext cx="520700" cy="792163"/>
            </a:xfrm>
            <a:custGeom>
              <a:avLst/>
              <a:gdLst>
                <a:gd name="T0" fmla="*/ 41 w 96"/>
                <a:gd name="T1" fmla="*/ 73 h 146"/>
                <a:gd name="T2" fmla="*/ 64 w 96"/>
                <a:gd name="T3" fmla="*/ 46 h 146"/>
                <a:gd name="T4" fmla="*/ 41 w 96"/>
                <a:gd name="T5" fmla="*/ 20 h 146"/>
                <a:gd name="T6" fmla="*/ 23 w 96"/>
                <a:gd name="T7" fmla="*/ 20 h 146"/>
                <a:gd name="T8" fmla="*/ 23 w 96"/>
                <a:gd name="T9" fmla="*/ 73 h 146"/>
                <a:gd name="T10" fmla="*/ 41 w 96"/>
                <a:gd name="T11" fmla="*/ 73 h 146"/>
                <a:gd name="T12" fmla="*/ 0 w 96"/>
                <a:gd name="T13" fmla="*/ 0 h 146"/>
                <a:gd name="T14" fmla="*/ 43 w 96"/>
                <a:gd name="T15" fmla="*/ 0 h 146"/>
                <a:gd name="T16" fmla="*/ 89 w 96"/>
                <a:gd name="T17" fmla="*/ 45 h 146"/>
                <a:gd name="T18" fmla="*/ 64 w 96"/>
                <a:gd name="T19" fmla="*/ 88 h 146"/>
                <a:gd name="T20" fmla="*/ 64 w 96"/>
                <a:gd name="T21" fmla="*/ 89 h 146"/>
                <a:gd name="T22" fmla="*/ 96 w 96"/>
                <a:gd name="T23" fmla="*/ 143 h 146"/>
                <a:gd name="T24" fmla="*/ 96 w 96"/>
                <a:gd name="T25" fmla="*/ 146 h 146"/>
                <a:gd name="T26" fmla="*/ 71 w 96"/>
                <a:gd name="T27" fmla="*/ 146 h 146"/>
                <a:gd name="T28" fmla="*/ 40 w 96"/>
                <a:gd name="T29" fmla="*/ 93 h 146"/>
                <a:gd name="T30" fmla="*/ 23 w 96"/>
                <a:gd name="T31" fmla="*/ 93 h 146"/>
                <a:gd name="T32" fmla="*/ 23 w 96"/>
                <a:gd name="T33" fmla="*/ 146 h 146"/>
                <a:gd name="T34" fmla="*/ 0 w 96"/>
                <a:gd name="T35" fmla="*/ 146 h 146"/>
                <a:gd name="T36" fmla="*/ 0 w 96"/>
                <a:gd name="T37"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6" h="146">
                  <a:moveTo>
                    <a:pt x="41" y="73"/>
                  </a:moveTo>
                  <a:cubicBezTo>
                    <a:pt x="58" y="73"/>
                    <a:pt x="64" y="62"/>
                    <a:pt x="64" y="46"/>
                  </a:cubicBezTo>
                  <a:cubicBezTo>
                    <a:pt x="64" y="32"/>
                    <a:pt x="58" y="20"/>
                    <a:pt x="41" y="20"/>
                  </a:cubicBezTo>
                  <a:cubicBezTo>
                    <a:pt x="23" y="20"/>
                    <a:pt x="23" y="20"/>
                    <a:pt x="23" y="20"/>
                  </a:cubicBezTo>
                  <a:cubicBezTo>
                    <a:pt x="23" y="73"/>
                    <a:pt x="23" y="73"/>
                    <a:pt x="23" y="73"/>
                  </a:cubicBezTo>
                  <a:lnTo>
                    <a:pt x="41" y="73"/>
                  </a:lnTo>
                  <a:close/>
                  <a:moveTo>
                    <a:pt x="0" y="0"/>
                  </a:moveTo>
                  <a:cubicBezTo>
                    <a:pt x="43" y="0"/>
                    <a:pt x="43" y="0"/>
                    <a:pt x="43" y="0"/>
                  </a:cubicBezTo>
                  <a:cubicBezTo>
                    <a:pt x="74" y="0"/>
                    <a:pt x="89" y="17"/>
                    <a:pt x="89" y="45"/>
                  </a:cubicBezTo>
                  <a:cubicBezTo>
                    <a:pt x="89" y="66"/>
                    <a:pt x="79" y="83"/>
                    <a:pt x="64" y="88"/>
                  </a:cubicBezTo>
                  <a:cubicBezTo>
                    <a:pt x="64" y="89"/>
                    <a:pt x="64" y="89"/>
                    <a:pt x="64" y="89"/>
                  </a:cubicBezTo>
                  <a:cubicBezTo>
                    <a:pt x="71" y="97"/>
                    <a:pt x="91" y="140"/>
                    <a:pt x="96" y="143"/>
                  </a:cubicBezTo>
                  <a:cubicBezTo>
                    <a:pt x="96" y="146"/>
                    <a:pt x="96" y="146"/>
                    <a:pt x="96" y="146"/>
                  </a:cubicBezTo>
                  <a:cubicBezTo>
                    <a:pt x="71" y="146"/>
                    <a:pt x="71" y="146"/>
                    <a:pt x="71" y="146"/>
                  </a:cubicBezTo>
                  <a:cubicBezTo>
                    <a:pt x="64" y="142"/>
                    <a:pt x="46" y="97"/>
                    <a:pt x="40" y="93"/>
                  </a:cubicBezTo>
                  <a:cubicBezTo>
                    <a:pt x="23" y="93"/>
                    <a:pt x="23" y="93"/>
                    <a:pt x="23" y="93"/>
                  </a:cubicBezTo>
                  <a:cubicBezTo>
                    <a:pt x="23" y="146"/>
                    <a:pt x="23" y="146"/>
                    <a:pt x="23" y="146"/>
                  </a:cubicBezTo>
                  <a:cubicBezTo>
                    <a:pt x="0" y="146"/>
                    <a:pt x="0" y="146"/>
                    <a:pt x="0" y="146"/>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4" name="Freeform 20">
              <a:extLst>
                <a:ext uri="{FF2B5EF4-FFF2-40B4-BE49-F238E27FC236}">
                  <a16:creationId xmlns:a16="http://schemas.microsoft.com/office/drawing/2014/main" id="{349686AA-4100-A061-3331-B587DFCC3376}"/>
                </a:ext>
              </a:extLst>
            </p:cNvPr>
            <p:cNvSpPr>
              <a:spLocks/>
            </p:cNvSpPr>
            <p:nvPr userDrawn="1"/>
          </p:nvSpPr>
          <p:spPr bwMode="auto">
            <a:xfrm>
              <a:off x="4643438" y="4719638"/>
              <a:ext cx="592138" cy="814388"/>
            </a:xfrm>
            <a:custGeom>
              <a:avLst/>
              <a:gdLst>
                <a:gd name="T0" fmla="*/ 25 w 109"/>
                <a:gd name="T1" fmla="*/ 75 h 150"/>
                <a:gd name="T2" fmla="*/ 58 w 109"/>
                <a:gd name="T3" fmla="*/ 129 h 150"/>
                <a:gd name="T4" fmla="*/ 85 w 109"/>
                <a:gd name="T5" fmla="*/ 94 h 150"/>
                <a:gd name="T6" fmla="*/ 108 w 109"/>
                <a:gd name="T7" fmla="*/ 95 h 150"/>
                <a:gd name="T8" fmla="*/ 109 w 109"/>
                <a:gd name="T9" fmla="*/ 99 h 150"/>
                <a:gd name="T10" fmla="*/ 58 w 109"/>
                <a:gd name="T11" fmla="*/ 150 h 150"/>
                <a:gd name="T12" fmla="*/ 0 w 109"/>
                <a:gd name="T13" fmla="*/ 75 h 150"/>
                <a:gd name="T14" fmla="*/ 58 w 109"/>
                <a:gd name="T15" fmla="*/ 0 h 150"/>
                <a:gd name="T16" fmla="*/ 109 w 109"/>
                <a:gd name="T17" fmla="*/ 49 h 150"/>
                <a:gd name="T18" fmla="*/ 109 w 109"/>
                <a:gd name="T19" fmla="*/ 55 h 150"/>
                <a:gd name="T20" fmla="*/ 85 w 109"/>
                <a:gd name="T21" fmla="*/ 56 h 150"/>
                <a:gd name="T22" fmla="*/ 58 w 109"/>
                <a:gd name="T23" fmla="*/ 21 h 150"/>
                <a:gd name="T24" fmla="*/ 25 w 109"/>
                <a:gd name="T2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150">
                  <a:moveTo>
                    <a:pt x="25" y="75"/>
                  </a:moveTo>
                  <a:cubicBezTo>
                    <a:pt x="25" y="111"/>
                    <a:pt x="38" y="129"/>
                    <a:pt x="58" y="129"/>
                  </a:cubicBezTo>
                  <a:cubicBezTo>
                    <a:pt x="77" y="129"/>
                    <a:pt x="85" y="116"/>
                    <a:pt x="85" y="94"/>
                  </a:cubicBezTo>
                  <a:cubicBezTo>
                    <a:pt x="108" y="95"/>
                    <a:pt x="108" y="95"/>
                    <a:pt x="108" y="95"/>
                  </a:cubicBezTo>
                  <a:cubicBezTo>
                    <a:pt x="109" y="96"/>
                    <a:pt x="109" y="98"/>
                    <a:pt x="109" y="99"/>
                  </a:cubicBezTo>
                  <a:cubicBezTo>
                    <a:pt x="109" y="129"/>
                    <a:pt x="94" y="150"/>
                    <a:pt x="58" y="150"/>
                  </a:cubicBezTo>
                  <a:cubicBezTo>
                    <a:pt x="23" y="150"/>
                    <a:pt x="0" y="124"/>
                    <a:pt x="0" y="75"/>
                  </a:cubicBezTo>
                  <a:cubicBezTo>
                    <a:pt x="0" y="27"/>
                    <a:pt x="23" y="0"/>
                    <a:pt x="58" y="0"/>
                  </a:cubicBezTo>
                  <a:cubicBezTo>
                    <a:pt x="102" y="0"/>
                    <a:pt x="109" y="32"/>
                    <a:pt x="109" y="49"/>
                  </a:cubicBezTo>
                  <a:cubicBezTo>
                    <a:pt x="109" y="51"/>
                    <a:pt x="109" y="54"/>
                    <a:pt x="109" y="55"/>
                  </a:cubicBezTo>
                  <a:cubicBezTo>
                    <a:pt x="85" y="56"/>
                    <a:pt x="85" y="56"/>
                    <a:pt x="85" y="56"/>
                  </a:cubicBezTo>
                  <a:cubicBezTo>
                    <a:pt x="85" y="34"/>
                    <a:pt x="77" y="21"/>
                    <a:pt x="58" y="21"/>
                  </a:cubicBezTo>
                  <a:cubicBezTo>
                    <a:pt x="38" y="21"/>
                    <a:pt x="25" y="40"/>
                    <a:pt x="25" y="75"/>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5" name="Freeform 21">
              <a:extLst>
                <a:ext uri="{FF2B5EF4-FFF2-40B4-BE49-F238E27FC236}">
                  <a16:creationId xmlns:a16="http://schemas.microsoft.com/office/drawing/2014/main" id="{943D1568-129B-B5A4-29CF-FCDAC460F848}"/>
                </a:ext>
              </a:extLst>
            </p:cNvPr>
            <p:cNvSpPr>
              <a:spLocks/>
            </p:cNvSpPr>
            <p:nvPr userDrawn="1"/>
          </p:nvSpPr>
          <p:spPr bwMode="auto">
            <a:xfrm>
              <a:off x="5338763" y="4730751"/>
              <a:ext cx="565150" cy="792163"/>
            </a:xfrm>
            <a:custGeom>
              <a:avLst/>
              <a:gdLst>
                <a:gd name="T0" fmla="*/ 0 w 356"/>
                <a:gd name="T1" fmla="*/ 0 h 499"/>
                <a:gd name="T2" fmla="*/ 82 w 356"/>
                <a:gd name="T3" fmla="*/ 0 h 499"/>
                <a:gd name="T4" fmla="*/ 82 w 356"/>
                <a:gd name="T5" fmla="*/ 212 h 499"/>
                <a:gd name="T6" fmla="*/ 277 w 356"/>
                <a:gd name="T7" fmla="*/ 212 h 499"/>
                <a:gd name="T8" fmla="*/ 277 w 356"/>
                <a:gd name="T9" fmla="*/ 0 h 499"/>
                <a:gd name="T10" fmla="*/ 356 w 356"/>
                <a:gd name="T11" fmla="*/ 0 h 499"/>
                <a:gd name="T12" fmla="*/ 356 w 356"/>
                <a:gd name="T13" fmla="*/ 499 h 499"/>
                <a:gd name="T14" fmla="*/ 277 w 356"/>
                <a:gd name="T15" fmla="*/ 499 h 499"/>
                <a:gd name="T16" fmla="*/ 277 w 356"/>
                <a:gd name="T17" fmla="*/ 284 h 499"/>
                <a:gd name="T18" fmla="*/ 82 w 356"/>
                <a:gd name="T19" fmla="*/ 284 h 499"/>
                <a:gd name="T20" fmla="*/ 82 w 356"/>
                <a:gd name="T21" fmla="*/ 499 h 499"/>
                <a:gd name="T22" fmla="*/ 0 w 356"/>
                <a:gd name="T23" fmla="*/ 499 h 499"/>
                <a:gd name="T24" fmla="*/ 0 w 356"/>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6" h="499">
                  <a:moveTo>
                    <a:pt x="0" y="0"/>
                  </a:moveTo>
                  <a:lnTo>
                    <a:pt x="82" y="0"/>
                  </a:lnTo>
                  <a:lnTo>
                    <a:pt x="82" y="212"/>
                  </a:lnTo>
                  <a:lnTo>
                    <a:pt x="277" y="212"/>
                  </a:lnTo>
                  <a:lnTo>
                    <a:pt x="277" y="0"/>
                  </a:lnTo>
                  <a:lnTo>
                    <a:pt x="356" y="0"/>
                  </a:lnTo>
                  <a:lnTo>
                    <a:pt x="356" y="499"/>
                  </a:lnTo>
                  <a:lnTo>
                    <a:pt x="277" y="499"/>
                  </a:lnTo>
                  <a:lnTo>
                    <a:pt x="277" y="284"/>
                  </a:lnTo>
                  <a:lnTo>
                    <a:pt x="82" y="284"/>
                  </a:lnTo>
                  <a:lnTo>
                    <a:pt x="82" y="499"/>
                  </a:lnTo>
                  <a:lnTo>
                    <a:pt x="0" y="49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6" name="Rectangle 22">
              <a:extLst>
                <a:ext uri="{FF2B5EF4-FFF2-40B4-BE49-F238E27FC236}">
                  <a16:creationId xmlns:a16="http://schemas.microsoft.com/office/drawing/2014/main" id="{6E9FDF24-07EB-7660-FC00-CDDEE01C5723}"/>
                </a:ext>
              </a:extLst>
            </p:cNvPr>
            <p:cNvSpPr>
              <a:spLocks noChangeArrowheads="1"/>
            </p:cNvSpPr>
            <p:nvPr userDrawn="1"/>
          </p:nvSpPr>
          <p:spPr bwMode="auto">
            <a:xfrm>
              <a:off x="6072188" y="4730751"/>
              <a:ext cx="130175" cy="792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7" name="Freeform 23">
              <a:extLst>
                <a:ext uri="{FF2B5EF4-FFF2-40B4-BE49-F238E27FC236}">
                  <a16:creationId xmlns:a16="http://schemas.microsoft.com/office/drawing/2014/main" id="{DF12D0F5-98D3-C471-A1F9-007EFA781D39}"/>
                </a:ext>
              </a:extLst>
            </p:cNvPr>
            <p:cNvSpPr>
              <a:spLocks/>
            </p:cNvSpPr>
            <p:nvPr userDrawn="1"/>
          </p:nvSpPr>
          <p:spPr bwMode="auto">
            <a:xfrm>
              <a:off x="6305550" y="4730751"/>
              <a:ext cx="603250" cy="792163"/>
            </a:xfrm>
            <a:custGeom>
              <a:avLst/>
              <a:gdLst>
                <a:gd name="T0" fmla="*/ 0 w 111"/>
                <a:gd name="T1" fmla="*/ 0 h 146"/>
                <a:gd name="T2" fmla="*/ 25 w 111"/>
                <a:gd name="T3" fmla="*/ 0 h 146"/>
                <a:gd name="T4" fmla="*/ 47 w 111"/>
                <a:gd name="T5" fmla="*/ 84 h 146"/>
                <a:gd name="T6" fmla="*/ 55 w 111"/>
                <a:gd name="T7" fmla="*/ 122 h 146"/>
                <a:gd name="T8" fmla="*/ 56 w 111"/>
                <a:gd name="T9" fmla="*/ 122 h 146"/>
                <a:gd name="T10" fmla="*/ 64 w 111"/>
                <a:gd name="T11" fmla="*/ 84 h 146"/>
                <a:gd name="T12" fmla="*/ 86 w 111"/>
                <a:gd name="T13" fmla="*/ 0 h 146"/>
                <a:gd name="T14" fmla="*/ 111 w 111"/>
                <a:gd name="T15" fmla="*/ 0 h 146"/>
                <a:gd name="T16" fmla="*/ 69 w 111"/>
                <a:gd name="T17" fmla="*/ 146 h 146"/>
                <a:gd name="T18" fmla="*/ 42 w 111"/>
                <a:gd name="T19" fmla="*/ 146 h 146"/>
                <a:gd name="T20" fmla="*/ 0 w 111"/>
                <a:gd name="T2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 h="146">
                  <a:moveTo>
                    <a:pt x="0" y="0"/>
                  </a:moveTo>
                  <a:cubicBezTo>
                    <a:pt x="25" y="0"/>
                    <a:pt x="25" y="0"/>
                    <a:pt x="25" y="0"/>
                  </a:cubicBezTo>
                  <a:cubicBezTo>
                    <a:pt x="47" y="84"/>
                    <a:pt x="47" y="84"/>
                    <a:pt x="47" y="84"/>
                  </a:cubicBezTo>
                  <a:cubicBezTo>
                    <a:pt x="51" y="97"/>
                    <a:pt x="52" y="109"/>
                    <a:pt x="55" y="122"/>
                  </a:cubicBezTo>
                  <a:cubicBezTo>
                    <a:pt x="56" y="122"/>
                    <a:pt x="56" y="122"/>
                    <a:pt x="56" y="122"/>
                  </a:cubicBezTo>
                  <a:cubicBezTo>
                    <a:pt x="59" y="109"/>
                    <a:pt x="61" y="97"/>
                    <a:pt x="64" y="84"/>
                  </a:cubicBezTo>
                  <a:cubicBezTo>
                    <a:pt x="86" y="0"/>
                    <a:pt x="86" y="0"/>
                    <a:pt x="86" y="0"/>
                  </a:cubicBezTo>
                  <a:cubicBezTo>
                    <a:pt x="111" y="0"/>
                    <a:pt x="111" y="0"/>
                    <a:pt x="111" y="0"/>
                  </a:cubicBezTo>
                  <a:cubicBezTo>
                    <a:pt x="69" y="146"/>
                    <a:pt x="69" y="146"/>
                    <a:pt x="69" y="146"/>
                  </a:cubicBezTo>
                  <a:cubicBezTo>
                    <a:pt x="42" y="146"/>
                    <a:pt x="42" y="146"/>
                    <a:pt x="42" y="146"/>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8" name="Freeform 24">
              <a:extLst>
                <a:ext uri="{FF2B5EF4-FFF2-40B4-BE49-F238E27FC236}">
                  <a16:creationId xmlns:a16="http://schemas.microsoft.com/office/drawing/2014/main" id="{F31545C7-0A22-C25D-4878-A36E8BBE5614}"/>
                </a:ext>
              </a:extLst>
            </p:cNvPr>
            <p:cNvSpPr>
              <a:spLocks/>
            </p:cNvSpPr>
            <p:nvPr userDrawn="1"/>
          </p:nvSpPr>
          <p:spPr bwMode="auto">
            <a:xfrm>
              <a:off x="6996113" y="4730751"/>
              <a:ext cx="450850" cy="792163"/>
            </a:xfrm>
            <a:custGeom>
              <a:avLst/>
              <a:gdLst>
                <a:gd name="T0" fmla="*/ 0 w 284"/>
                <a:gd name="T1" fmla="*/ 0 h 499"/>
                <a:gd name="T2" fmla="*/ 284 w 284"/>
                <a:gd name="T3" fmla="*/ 0 h 499"/>
                <a:gd name="T4" fmla="*/ 284 w 284"/>
                <a:gd name="T5" fmla="*/ 72 h 499"/>
                <a:gd name="T6" fmla="*/ 78 w 284"/>
                <a:gd name="T7" fmla="*/ 72 h 499"/>
                <a:gd name="T8" fmla="*/ 78 w 284"/>
                <a:gd name="T9" fmla="*/ 212 h 499"/>
                <a:gd name="T10" fmla="*/ 253 w 284"/>
                <a:gd name="T11" fmla="*/ 212 h 499"/>
                <a:gd name="T12" fmla="*/ 253 w 284"/>
                <a:gd name="T13" fmla="*/ 281 h 499"/>
                <a:gd name="T14" fmla="*/ 78 w 284"/>
                <a:gd name="T15" fmla="*/ 281 h 499"/>
                <a:gd name="T16" fmla="*/ 78 w 284"/>
                <a:gd name="T17" fmla="*/ 428 h 499"/>
                <a:gd name="T18" fmla="*/ 284 w 284"/>
                <a:gd name="T19" fmla="*/ 428 h 499"/>
                <a:gd name="T20" fmla="*/ 284 w 284"/>
                <a:gd name="T21" fmla="*/ 499 h 499"/>
                <a:gd name="T22" fmla="*/ 0 w 284"/>
                <a:gd name="T23" fmla="*/ 499 h 499"/>
                <a:gd name="T24" fmla="*/ 0 w 284"/>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4" h="499">
                  <a:moveTo>
                    <a:pt x="0" y="0"/>
                  </a:moveTo>
                  <a:lnTo>
                    <a:pt x="284" y="0"/>
                  </a:lnTo>
                  <a:lnTo>
                    <a:pt x="284" y="72"/>
                  </a:lnTo>
                  <a:lnTo>
                    <a:pt x="78" y="72"/>
                  </a:lnTo>
                  <a:lnTo>
                    <a:pt x="78" y="212"/>
                  </a:lnTo>
                  <a:lnTo>
                    <a:pt x="253" y="212"/>
                  </a:lnTo>
                  <a:lnTo>
                    <a:pt x="253" y="281"/>
                  </a:lnTo>
                  <a:lnTo>
                    <a:pt x="78" y="281"/>
                  </a:lnTo>
                  <a:lnTo>
                    <a:pt x="78" y="428"/>
                  </a:lnTo>
                  <a:lnTo>
                    <a:pt x="284" y="428"/>
                  </a:lnTo>
                  <a:lnTo>
                    <a:pt x="284" y="499"/>
                  </a:lnTo>
                  <a:lnTo>
                    <a:pt x="0" y="49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9" name="Freeform 25">
              <a:extLst>
                <a:ext uri="{FF2B5EF4-FFF2-40B4-BE49-F238E27FC236}">
                  <a16:creationId xmlns:a16="http://schemas.microsoft.com/office/drawing/2014/main" id="{EF67C8A6-9A5B-5DA5-1524-3D8951F4273F}"/>
                </a:ext>
              </a:extLst>
            </p:cNvPr>
            <p:cNvSpPr>
              <a:spLocks/>
            </p:cNvSpPr>
            <p:nvPr userDrawn="1"/>
          </p:nvSpPr>
          <p:spPr bwMode="auto">
            <a:xfrm>
              <a:off x="7516813" y="4719638"/>
              <a:ext cx="511175" cy="814388"/>
            </a:xfrm>
            <a:custGeom>
              <a:avLst/>
              <a:gdLst>
                <a:gd name="T0" fmla="*/ 24 w 94"/>
                <a:gd name="T1" fmla="*/ 99 h 150"/>
                <a:gd name="T2" fmla="*/ 24 w 94"/>
                <a:gd name="T3" fmla="*/ 104 h 150"/>
                <a:gd name="T4" fmla="*/ 47 w 94"/>
                <a:gd name="T5" fmla="*/ 129 h 150"/>
                <a:gd name="T6" fmla="*/ 69 w 94"/>
                <a:gd name="T7" fmla="*/ 110 h 150"/>
                <a:gd name="T8" fmla="*/ 54 w 94"/>
                <a:gd name="T9" fmla="*/ 89 h 150"/>
                <a:gd name="T10" fmla="*/ 31 w 94"/>
                <a:gd name="T11" fmla="*/ 80 h 150"/>
                <a:gd name="T12" fmla="*/ 2 w 94"/>
                <a:gd name="T13" fmla="*/ 41 h 150"/>
                <a:gd name="T14" fmla="*/ 47 w 94"/>
                <a:gd name="T15" fmla="*/ 0 h 150"/>
                <a:gd name="T16" fmla="*/ 91 w 94"/>
                <a:gd name="T17" fmla="*/ 40 h 150"/>
                <a:gd name="T18" fmla="*/ 90 w 94"/>
                <a:gd name="T19" fmla="*/ 47 h 150"/>
                <a:gd name="T20" fmla="*/ 67 w 94"/>
                <a:gd name="T21" fmla="*/ 48 h 150"/>
                <a:gd name="T22" fmla="*/ 67 w 94"/>
                <a:gd name="T23" fmla="*/ 43 h 150"/>
                <a:gd name="T24" fmla="*/ 47 w 94"/>
                <a:gd name="T25" fmla="*/ 21 h 150"/>
                <a:gd name="T26" fmla="*/ 26 w 94"/>
                <a:gd name="T27" fmla="*/ 40 h 150"/>
                <a:gd name="T28" fmla="*/ 41 w 94"/>
                <a:gd name="T29" fmla="*/ 60 h 150"/>
                <a:gd name="T30" fmla="*/ 65 w 94"/>
                <a:gd name="T31" fmla="*/ 69 h 150"/>
                <a:gd name="T32" fmla="*/ 94 w 94"/>
                <a:gd name="T33" fmla="*/ 108 h 150"/>
                <a:gd name="T34" fmla="*/ 46 w 94"/>
                <a:gd name="T35" fmla="*/ 150 h 150"/>
                <a:gd name="T36" fmla="*/ 0 w 94"/>
                <a:gd name="T37" fmla="*/ 106 h 150"/>
                <a:gd name="T38" fmla="*/ 1 w 94"/>
                <a:gd name="T39" fmla="*/ 99 h 150"/>
                <a:gd name="T40" fmla="*/ 24 w 94"/>
                <a:gd name="T41" fmla="*/ 99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50">
                  <a:moveTo>
                    <a:pt x="24" y="99"/>
                  </a:moveTo>
                  <a:cubicBezTo>
                    <a:pt x="24" y="100"/>
                    <a:pt x="24" y="102"/>
                    <a:pt x="24" y="104"/>
                  </a:cubicBezTo>
                  <a:cubicBezTo>
                    <a:pt x="24" y="117"/>
                    <a:pt x="29" y="129"/>
                    <a:pt x="47" y="129"/>
                  </a:cubicBezTo>
                  <a:cubicBezTo>
                    <a:pt x="62" y="129"/>
                    <a:pt x="69" y="121"/>
                    <a:pt x="69" y="110"/>
                  </a:cubicBezTo>
                  <a:cubicBezTo>
                    <a:pt x="69" y="99"/>
                    <a:pt x="65" y="93"/>
                    <a:pt x="54" y="89"/>
                  </a:cubicBezTo>
                  <a:cubicBezTo>
                    <a:pt x="31" y="80"/>
                    <a:pt x="31" y="80"/>
                    <a:pt x="31" y="80"/>
                  </a:cubicBezTo>
                  <a:cubicBezTo>
                    <a:pt x="14" y="74"/>
                    <a:pt x="2" y="64"/>
                    <a:pt x="2" y="41"/>
                  </a:cubicBezTo>
                  <a:cubicBezTo>
                    <a:pt x="2" y="17"/>
                    <a:pt x="18" y="0"/>
                    <a:pt x="47" y="0"/>
                  </a:cubicBezTo>
                  <a:cubicBezTo>
                    <a:pt x="84" y="0"/>
                    <a:pt x="91" y="25"/>
                    <a:pt x="91" y="40"/>
                  </a:cubicBezTo>
                  <a:cubicBezTo>
                    <a:pt x="91" y="42"/>
                    <a:pt x="91" y="45"/>
                    <a:pt x="90" y="47"/>
                  </a:cubicBezTo>
                  <a:cubicBezTo>
                    <a:pt x="67" y="48"/>
                    <a:pt x="67" y="48"/>
                    <a:pt x="67" y="48"/>
                  </a:cubicBezTo>
                  <a:cubicBezTo>
                    <a:pt x="67" y="46"/>
                    <a:pt x="67" y="44"/>
                    <a:pt x="67" y="43"/>
                  </a:cubicBezTo>
                  <a:cubicBezTo>
                    <a:pt x="67" y="31"/>
                    <a:pt x="63" y="21"/>
                    <a:pt x="47" y="21"/>
                  </a:cubicBezTo>
                  <a:cubicBezTo>
                    <a:pt x="32" y="21"/>
                    <a:pt x="26" y="29"/>
                    <a:pt x="26" y="40"/>
                  </a:cubicBezTo>
                  <a:cubicBezTo>
                    <a:pt x="26" y="52"/>
                    <a:pt x="32" y="57"/>
                    <a:pt x="41" y="60"/>
                  </a:cubicBezTo>
                  <a:cubicBezTo>
                    <a:pt x="65" y="69"/>
                    <a:pt x="65" y="69"/>
                    <a:pt x="65" y="69"/>
                  </a:cubicBezTo>
                  <a:cubicBezTo>
                    <a:pt x="83" y="76"/>
                    <a:pt x="94" y="87"/>
                    <a:pt x="94" y="108"/>
                  </a:cubicBezTo>
                  <a:cubicBezTo>
                    <a:pt x="94" y="133"/>
                    <a:pt x="78" y="150"/>
                    <a:pt x="46" y="150"/>
                  </a:cubicBezTo>
                  <a:cubicBezTo>
                    <a:pt x="6" y="150"/>
                    <a:pt x="0" y="123"/>
                    <a:pt x="0" y="106"/>
                  </a:cubicBezTo>
                  <a:cubicBezTo>
                    <a:pt x="0" y="104"/>
                    <a:pt x="0" y="102"/>
                    <a:pt x="1" y="99"/>
                  </a:cubicBezTo>
                  <a:lnTo>
                    <a:pt x="24" y="9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0" name="Line 26">
              <a:extLst>
                <a:ext uri="{FF2B5EF4-FFF2-40B4-BE49-F238E27FC236}">
                  <a16:creationId xmlns:a16="http://schemas.microsoft.com/office/drawing/2014/main" id="{7262A57B-B13B-D7A2-980D-5102665C943C}"/>
                </a:ext>
              </a:extLst>
            </p:cNvPr>
            <p:cNvSpPr>
              <a:spLocks noChangeShapeType="1"/>
            </p:cNvSpPr>
            <p:nvPr userDrawn="1"/>
          </p:nvSpPr>
          <p:spPr bwMode="auto">
            <a:xfrm>
              <a:off x="2862263" y="2233613"/>
              <a:ext cx="5919787"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r>
                <a:rPr lang="en-GB"/>
                <a:t> </a:t>
              </a:r>
              <a:endParaRPr lang="ar-SA"/>
            </a:p>
          </p:txBody>
        </p:sp>
        <p:sp>
          <p:nvSpPr>
            <p:cNvPr id="41" name="Line 27">
              <a:extLst>
                <a:ext uri="{FF2B5EF4-FFF2-40B4-BE49-F238E27FC236}">
                  <a16:creationId xmlns:a16="http://schemas.microsoft.com/office/drawing/2014/main" id="{2ED82FC7-52D0-40B1-D913-D44CC79A4CAB}"/>
                </a:ext>
              </a:extLst>
            </p:cNvPr>
            <p:cNvSpPr>
              <a:spLocks noChangeShapeType="1"/>
            </p:cNvSpPr>
            <p:nvPr userDrawn="1"/>
          </p:nvSpPr>
          <p:spPr bwMode="auto">
            <a:xfrm>
              <a:off x="5784850" y="180976"/>
              <a:ext cx="0" cy="205263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ar-SA"/>
            </a:p>
          </p:txBody>
        </p:sp>
        <p:sp>
          <p:nvSpPr>
            <p:cNvPr id="42" name="Line 29">
              <a:extLst>
                <a:ext uri="{FF2B5EF4-FFF2-40B4-BE49-F238E27FC236}">
                  <a16:creationId xmlns:a16="http://schemas.microsoft.com/office/drawing/2014/main" id="{AC62C25E-1039-48D0-752D-CD70E8BC894C}"/>
                </a:ext>
              </a:extLst>
            </p:cNvPr>
            <p:cNvSpPr>
              <a:spLocks noChangeShapeType="1"/>
            </p:cNvSpPr>
            <p:nvPr userDrawn="1"/>
          </p:nvSpPr>
          <p:spPr bwMode="auto">
            <a:xfrm>
              <a:off x="2857500" y="4176713"/>
              <a:ext cx="5924550"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ar-SA"/>
            </a:p>
          </p:txBody>
        </p:sp>
      </p:grpSp>
      <p:sp>
        <p:nvSpPr>
          <p:cNvPr id="55" name="Rectangle 54">
            <a:extLst>
              <a:ext uri="{FF2B5EF4-FFF2-40B4-BE49-F238E27FC236}">
                <a16:creationId xmlns:a16="http://schemas.microsoft.com/office/drawing/2014/main" id="{68C3A608-6BB4-4070-433D-B5ECAD131627}"/>
              </a:ext>
            </a:extLst>
          </p:cNvPr>
          <p:cNvSpPr/>
          <p:nvPr userDrawn="1"/>
        </p:nvSpPr>
        <p:spPr>
          <a:xfrm>
            <a:off x="5103813" y="6044982"/>
            <a:ext cx="850900" cy="52885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56" name="Rectangle 55">
            <a:extLst>
              <a:ext uri="{FF2B5EF4-FFF2-40B4-BE49-F238E27FC236}">
                <a16:creationId xmlns:a16="http://schemas.microsoft.com/office/drawing/2014/main" id="{88EB4AEC-2DC5-73CC-2588-AAE73B8F18CC}"/>
              </a:ext>
            </a:extLst>
          </p:cNvPr>
          <p:cNvSpPr/>
          <p:nvPr userDrawn="1"/>
        </p:nvSpPr>
        <p:spPr>
          <a:xfrm>
            <a:off x="5954714" y="6044982"/>
            <a:ext cx="850898" cy="52885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57" name="Rectangle 56">
            <a:extLst>
              <a:ext uri="{FF2B5EF4-FFF2-40B4-BE49-F238E27FC236}">
                <a16:creationId xmlns:a16="http://schemas.microsoft.com/office/drawing/2014/main" id="{BD02F2BD-1BD3-7ED7-1B20-A7678D431583}"/>
              </a:ext>
            </a:extLst>
          </p:cNvPr>
          <p:cNvSpPr/>
          <p:nvPr userDrawn="1"/>
        </p:nvSpPr>
        <p:spPr>
          <a:xfrm>
            <a:off x="6805611" y="6044982"/>
            <a:ext cx="850897" cy="52885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58" name="Rectangle 57">
            <a:extLst>
              <a:ext uri="{FF2B5EF4-FFF2-40B4-BE49-F238E27FC236}">
                <a16:creationId xmlns:a16="http://schemas.microsoft.com/office/drawing/2014/main" id="{624A7953-60B3-EAFE-D046-A27BD4E61D38}"/>
              </a:ext>
            </a:extLst>
          </p:cNvPr>
          <p:cNvSpPr/>
          <p:nvPr userDrawn="1"/>
        </p:nvSpPr>
        <p:spPr>
          <a:xfrm>
            <a:off x="7656508" y="6044982"/>
            <a:ext cx="850898" cy="52885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59" name="Rectangle 58">
            <a:extLst>
              <a:ext uri="{FF2B5EF4-FFF2-40B4-BE49-F238E27FC236}">
                <a16:creationId xmlns:a16="http://schemas.microsoft.com/office/drawing/2014/main" id="{38C9415E-5D04-793C-BB64-B44AA2FBD88E}"/>
              </a:ext>
            </a:extLst>
          </p:cNvPr>
          <p:cNvSpPr/>
          <p:nvPr userDrawn="1"/>
        </p:nvSpPr>
        <p:spPr>
          <a:xfrm>
            <a:off x="8507404" y="6044982"/>
            <a:ext cx="849319" cy="52885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60" name="Rectangle 59">
            <a:extLst>
              <a:ext uri="{FF2B5EF4-FFF2-40B4-BE49-F238E27FC236}">
                <a16:creationId xmlns:a16="http://schemas.microsoft.com/office/drawing/2014/main" id="{130974DD-1E62-FDB6-B4EB-38106932906A}"/>
              </a:ext>
            </a:extLst>
          </p:cNvPr>
          <p:cNvSpPr/>
          <p:nvPr userDrawn="1"/>
        </p:nvSpPr>
        <p:spPr>
          <a:xfrm>
            <a:off x="9356723" y="6044977"/>
            <a:ext cx="847729" cy="52885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61" name="Rectangle 60">
            <a:extLst>
              <a:ext uri="{FF2B5EF4-FFF2-40B4-BE49-F238E27FC236}">
                <a16:creationId xmlns:a16="http://schemas.microsoft.com/office/drawing/2014/main" id="{09083116-B1CE-9275-A5B1-82D877F5D9CB}"/>
              </a:ext>
            </a:extLst>
          </p:cNvPr>
          <p:cNvSpPr/>
          <p:nvPr userDrawn="1"/>
        </p:nvSpPr>
        <p:spPr>
          <a:xfrm>
            <a:off x="10206038" y="6044977"/>
            <a:ext cx="850899" cy="52885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62" name="Rectangle 61">
            <a:extLst>
              <a:ext uri="{FF2B5EF4-FFF2-40B4-BE49-F238E27FC236}">
                <a16:creationId xmlns:a16="http://schemas.microsoft.com/office/drawing/2014/main" id="{837CD795-F79B-674F-EBF8-F0E7B72588D1}"/>
              </a:ext>
            </a:extLst>
          </p:cNvPr>
          <p:cNvSpPr/>
          <p:nvPr userDrawn="1"/>
        </p:nvSpPr>
        <p:spPr>
          <a:xfrm>
            <a:off x="11056939" y="6044977"/>
            <a:ext cx="850899" cy="52885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4" name="Rectangle 3">
            <a:extLst>
              <a:ext uri="{FF2B5EF4-FFF2-40B4-BE49-F238E27FC236}">
                <a16:creationId xmlns:a16="http://schemas.microsoft.com/office/drawing/2014/main" id="{CBDB2408-BCEA-FC91-F445-1F464C83829E}"/>
              </a:ext>
            </a:extLst>
          </p:cNvPr>
          <p:cNvSpPr/>
          <p:nvPr userDrawn="1"/>
        </p:nvSpPr>
        <p:spPr>
          <a:xfrm>
            <a:off x="5103813" y="284164"/>
            <a:ext cx="6804025" cy="576078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ar-SA" sz="1400" err="1">
              <a:solidFill>
                <a:schemeClr val="tx1"/>
              </a:solidFill>
            </a:endParaRPr>
          </a:p>
        </p:txBody>
      </p:sp>
    </p:spTree>
    <p:extLst>
      <p:ext uri="{BB962C8B-B14F-4D97-AF65-F5344CB8AC3E}">
        <p14:creationId xmlns:p14="http://schemas.microsoft.com/office/powerpoint/2010/main" val="362861702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 Half alt - COLOUR">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82AEB-5006-8BDB-B209-D0CE6D0D9E54}"/>
              </a:ext>
            </a:extLst>
          </p:cNvPr>
          <p:cNvSpPr>
            <a:spLocks noGrp="1"/>
          </p:cNvSpPr>
          <p:nvPr>
            <p:ph type="ctrTitle"/>
          </p:nvPr>
        </p:nvSpPr>
        <p:spPr>
          <a:xfrm>
            <a:off x="284164" y="2551359"/>
            <a:ext cx="4535486" cy="2779177"/>
          </a:xfrm>
        </p:spPr>
        <p:txBody>
          <a:bodyPr anchor="ctr" anchorCtr="0"/>
          <a:lstStyle>
            <a:lvl1pPr algn="l">
              <a:defRPr sz="480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7CF3C4D3-D951-05DD-58CA-A9363283ABF1}"/>
              </a:ext>
            </a:extLst>
          </p:cNvPr>
          <p:cNvSpPr>
            <a:spLocks noGrp="1"/>
          </p:cNvSpPr>
          <p:nvPr>
            <p:ph type="subTitle" idx="1"/>
          </p:nvPr>
        </p:nvSpPr>
        <p:spPr>
          <a:xfrm>
            <a:off x="284163" y="5330536"/>
            <a:ext cx="4535487" cy="1241547"/>
          </a:xfrm>
        </p:spPr>
        <p:txBody>
          <a:bodyPr anchor="ctr" anchorCtr="0"/>
          <a:lstStyle>
            <a:lvl1pPr marL="0" indent="0" algn="l">
              <a:spcAft>
                <a:spcPts val="0"/>
              </a:spcAft>
              <a:buNone/>
              <a:defRPr sz="1600">
                <a:solidFill>
                  <a:schemeClr val="bg1"/>
                </a:solidFill>
                <a:latin typeface="Roboto Mono" pitchFamily="2" charset="0"/>
                <a:ea typeface="Roboto Mono"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55" name="Rectangle 54">
            <a:extLst>
              <a:ext uri="{FF2B5EF4-FFF2-40B4-BE49-F238E27FC236}">
                <a16:creationId xmlns:a16="http://schemas.microsoft.com/office/drawing/2014/main" id="{68C3A608-6BB4-4070-433D-B5ECAD131627}"/>
              </a:ext>
            </a:extLst>
          </p:cNvPr>
          <p:cNvSpPr/>
          <p:nvPr userDrawn="1"/>
        </p:nvSpPr>
        <p:spPr>
          <a:xfrm>
            <a:off x="5103813" y="6044982"/>
            <a:ext cx="850900" cy="528856"/>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56" name="Rectangle 55">
            <a:extLst>
              <a:ext uri="{FF2B5EF4-FFF2-40B4-BE49-F238E27FC236}">
                <a16:creationId xmlns:a16="http://schemas.microsoft.com/office/drawing/2014/main" id="{88EB4AEC-2DC5-73CC-2588-AAE73B8F18CC}"/>
              </a:ext>
            </a:extLst>
          </p:cNvPr>
          <p:cNvSpPr/>
          <p:nvPr userDrawn="1"/>
        </p:nvSpPr>
        <p:spPr>
          <a:xfrm>
            <a:off x="5954714" y="6044982"/>
            <a:ext cx="850898" cy="528856"/>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57" name="Rectangle 56">
            <a:extLst>
              <a:ext uri="{FF2B5EF4-FFF2-40B4-BE49-F238E27FC236}">
                <a16:creationId xmlns:a16="http://schemas.microsoft.com/office/drawing/2014/main" id="{BD02F2BD-1BD3-7ED7-1B20-A7678D431583}"/>
              </a:ext>
            </a:extLst>
          </p:cNvPr>
          <p:cNvSpPr/>
          <p:nvPr userDrawn="1"/>
        </p:nvSpPr>
        <p:spPr>
          <a:xfrm>
            <a:off x="6805611" y="6044982"/>
            <a:ext cx="850897" cy="528856"/>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58" name="Rectangle 57">
            <a:extLst>
              <a:ext uri="{FF2B5EF4-FFF2-40B4-BE49-F238E27FC236}">
                <a16:creationId xmlns:a16="http://schemas.microsoft.com/office/drawing/2014/main" id="{624A7953-60B3-EAFE-D046-A27BD4E61D38}"/>
              </a:ext>
            </a:extLst>
          </p:cNvPr>
          <p:cNvSpPr/>
          <p:nvPr userDrawn="1"/>
        </p:nvSpPr>
        <p:spPr>
          <a:xfrm>
            <a:off x="7656508" y="6044982"/>
            <a:ext cx="850898" cy="528856"/>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59" name="Rectangle 58">
            <a:extLst>
              <a:ext uri="{FF2B5EF4-FFF2-40B4-BE49-F238E27FC236}">
                <a16:creationId xmlns:a16="http://schemas.microsoft.com/office/drawing/2014/main" id="{38C9415E-5D04-793C-BB64-B44AA2FBD88E}"/>
              </a:ext>
            </a:extLst>
          </p:cNvPr>
          <p:cNvSpPr/>
          <p:nvPr userDrawn="1"/>
        </p:nvSpPr>
        <p:spPr>
          <a:xfrm>
            <a:off x="8507404" y="6044982"/>
            <a:ext cx="849319" cy="528856"/>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60" name="Rectangle 59">
            <a:extLst>
              <a:ext uri="{FF2B5EF4-FFF2-40B4-BE49-F238E27FC236}">
                <a16:creationId xmlns:a16="http://schemas.microsoft.com/office/drawing/2014/main" id="{130974DD-1E62-FDB6-B4EB-38106932906A}"/>
              </a:ext>
            </a:extLst>
          </p:cNvPr>
          <p:cNvSpPr/>
          <p:nvPr userDrawn="1"/>
        </p:nvSpPr>
        <p:spPr>
          <a:xfrm>
            <a:off x="9356723" y="6044977"/>
            <a:ext cx="847729" cy="528856"/>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61" name="Rectangle 60">
            <a:extLst>
              <a:ext uri="{FF2B5EF4-FFF2-40B4-BE49-F238E27FC236}">
                <a16:creationId xmlns:a16="http://schemas.microsoft.com/office/drawing/2014/main" id="{09083116-B1CE-9275-A5B1-82D877F5D9CB}"/>
              </a:ext>
            </a:extLst>
          </p:cNvPr>
          <p:cNvSpPr/>
          <p:nvPr userDrawn="1"/>
        </p:nvSpPr>
        <p:spPr>
          <a:xfrm>
            <a:off x="10206038" y="6044977"/>
            <a:ext cx="850899" cy="528856"/>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62" name="Rectangle 61">
            <a:extLst>
              <a:ext uri="{FF2B5EF4-FFF2-40B4-BE49-F238E27FC236}">
                <a16:creationId xmlns:a16="http://schemas.microsoft.com/office/drawing/2014/main" id="{837CD795-F79B-674F-EBF8-F0E7B72588D1}"/>
              </a:ext>
            </a:extLst>
          </p:cNvPr>
          <p:cNvSpPr/>
          <p:nvPr userDrawn="1"/>
        </p:nvSpPr>
        <p:spPr>
          <a:xfrm>
            <a:off x="11056939" y="6044977"/>
            <a:ext cx="850899" cy="528856"/>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grpSp>
        <p:nvGrpSpPr>
          <p:cNvPr id="4" name="Group 3">
            <a:extLst>
              <a:ext uri="{FF2B5EF4-FFF2-40B4-BE49-F238E27FC236}">
                <a16:creationId xmlns:a16="http://schemas.microsoft.com/office/drawing/2014/main" id="{082A6DDB-946A-2635-48E2-0B6359ED8B61}"/>
              </a:ext>
            </a:extLst>
          </p:cNvPr>
          <p:cNvGrpSpPr>
            <a:grpSpLocks noChangeAspect="1"/>
          </p:cNvGrpSpPr>
          <p:nvPr userDrawn="1"/>
        </p:nvGrpSpPr>
        <p:grpSpPr>
          <a:xfrm>
            <a:off x="285750" y="282721"/>
            <a:ext cx="1701799" cy="1707726"/>
            <a:chOff x="2857500" y="180976"/>
            <a:chExt cx="5924550" cy="5945187"/>
          </a:xfrm>
        </p:grpSpPr>
        <p:sp>
          <p:nvSpPr>
            <p:cNvPr id="5" name="Rectangle 5">
              <a:extLst>
                <a:ext uri="{FF2B5EF4-FFF2-40B4-BE49-F238E27FC236}">
                  <a16:creationId xmlns:a16="http://schemas.microsoft.com/office/drawing/2014/main" id="{7DEE511B-981A-BC4A-AACC-1C58F5F78814}"/>
                </a:ext>
              </a:extLst>
            </p:cNvPr>
            <p:cNvSpPr>
              <a:spLocks noChangeArrowheads="1"/>
            </p:cNvSpPr>
            <p:nvPr userDrawn="1"/>
          </p:nvSpPr>
          <p:spPr bwMode="auto">
            <a:xfrm>
              <a:off x="2857500" y="192088"/>
              <a:ext cx="5924550" cy="5934075"/>
            </a:xfrm>
            <a:prstGeom prst="rect">
              <a:avLst/>
            </a:prstGeom>
            <a:no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ar-SA"/>
            </a:p>
          </p:txBody>
        </p:sp>
        <p:sp>
          <p:nvSpPr>
            <p:cNvPr id="6" name="Freeform 7">
              <a:extLst>
                <a:ext uri="{FF2B5EF4-FFF2-40B4-BE49-F238E27FC236}">
                  <a16:creationId xmlns:a16="http://schemas.microsoft.com/office/drawing/2014/main" id="{BECBC258-39FB-1819-C9E4-189F1159F3A0}"/>
                </a:ext>
              </a:extLst>
            </p:cNvPr>
            <p:cNvSpPr>
              <a:spLocks/>
            </p:cNvSpPr>
            <p:nvPr userDrawn="1"/>
          </p:nvSpPr>
          <p:spPr bwMode="auto">
            <a:xfrm>
              <a:off x="3416300" y="838201"/>
              <a:ext cx="527050" cy="792163"/>
            </a:xfrm>
            <a:custGeom>
              <a:avLst/>
              <a:gdLst>
                <a:gd name="T0" fmla="*/ 0 w 332"/>
                <a:gd name="T1" fmla="*/ 0 h 499"/>
                <a:gd name="T2" fmla="*/ 0 w 332"/>
                <a:gd name="T3" fmla="*/ 72 h 499"/>
                <a:gd name="T4" fmla="*/ 123 w 332"/>
                <a:gd name="T5" fmla="*/ 72 h 499"/>
                <a:gd name="T6" fmla="*/ 123 w 332"/>
                <a:gd name="T7" fmla="*/ 499 h 499"/>
                <a:gd name="T8" fmla="*/ 206 w 332"/>
                <a:gd name="T9" fmla="*/ 499 h 499"/>
                <a:gd name="T10" fmla="*/ 206 w 332"/>
                <a:gd name="T11" fmla="*/ 72 h 499"/>
                <a:gd name="T12" fmla="*/ 332 w 332"/>
                <a:gd name="T13" fmla="*/ 72 h 499"/>
                <a:gd name="T14" fmla="*/ 332 w 332"/>
                <a:gd name="T15" fmla="*/ 0 h 499"/>
                <a:gd name="T16" fmla="*/ 0 w 332"/>
                <a:gd name="T17"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499">
                  <a:moveTo>
                    <a:pt x="0" y="0"/>
                  </a:moveTo>
                  <a:lnTo>
                    <a:pt x="0" y="72"/>
                  </a:lnTo>
                  <a:lnTo>
                    <a:pt x="123" y="72"/>
                  </a:lnTo>
                  <a:lnTo>
                    <a:pt x="123" y="499"/>
                  </a:lnTo>
                  <a:lnTo>
                    <a:pt x="206" y="499"/>
                  </a:lnTo>
                  <a:lnTo>
                    <a:pt x="206" y="72"/>
                  </a:lnTo>
                  <a:lnTo>
                    <a:pt x="332" y="72"/>
                  </a:lnTo>
                  <a:lnTo>
                    <a:pt x="332"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7" name="Freeform 8">
              <a:extLst>
                <a:ext uri="{FF2B5EF4-FFF2-40B4-BE49-F238E27FC236}">
                  <a16:creationId xmlns:a16="http://schemas.microsoft.com/office/drawing/2014/main" id="{0D40BA77-74E9-9B56-DC03-192442B93F3B}"/>
                </a:ext>
              </a:extLst>
            </p:cNvPr>
            <p:cNvSpPr>
              <a:spLocks/>
            </p:cNvSpPr>
            <p:nvPr userDrawn="1"/>
          </p:nvSpPr>
          <p:spPr bwMode="auto">
            <a:xfrm>
              <a:off x="3992563" y="838201"/>
              <a:ext cx="565150" cy="792163"/>
            </a:xfrm>
            <a:custGeom>
              <a:avLst/>
              <a:gdLst>
                <a:gd name="T0" fmla="*/ 277 w 356"/>
                <a:gd name="T1" fmla="*/ 0 h 499"/>
                <a:gd name="T2" fmla="*/ 277 w 356"/>
                <a:gd name="T3" fmla="*/ 212 h 499"/>
                <a:gd name="T4" fmla="*/ 82 w 356"/>
                <a:gd name="T5" fmla="*/ 212 h 499"/>
                <a:gd name="T6" fmla="*/ 82 w 356"/>
                <a:gd name="T7" fmla="*/ 0 h 499"/>
                <a:gd name="T8" fmla="*/ 0 w 356"/>
                <a:gd name="T9" fmla="*/ 0 h 499"/>
                <a:gd name="T10" fmla="*/ 0 w 356"/>
                <a:gd name="T11" fmla="*/ 499 h 499"/>
                <a:gd name="T12" fmla="*/ 82 w 356"/>
                <a:gd name="T13" fmla="*/ 499 h 499"/>
                <a:gd name="T14" fmla="*/ 82 w 356"/>
                <a:gd name="T15" fmla="*/ 284 h 499"/>
                <a:gd name="T16" fmla="*/ 277 w 356"/>
                <a:gd name="T17" fmla="*/ 284 h 499"/>
                <a:gd name="T18" fmla="*/ 277 w 356"/>
                <a:gd name="T19" fmla="*/ 499 h 499"/>
                <a:gd name="T20" fmla="*/ 356 w 356"/>
                <a:gd name="T21" fmla="*/ 499 h 499"/>
                <a:gd name="T22" fmla="*/ 356 w 356"/>
                <a:gd name="T23" fmla="*/ 0 h 499"/>
                <a:gd name="T24" fmla="*/ 277 w 356"/>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6" h="499">
                  <a:moveTo>
                    <a:pt x="277" y="0"/>
                  </a:moveTo>
                  <a:lnTo>
                    <a:pt x="277" y="212"/>
                  </a:lnTo>
                  <a:lnTo>
                    <a:pt x="82" y="212"/>
                  </a:lnTo>
                  <a:lnTo>
                    <a:pt x="82" y="0"/>
                  </a:lnTo>
                  <a:lnTo>
                    <a:pt x="0" y="0"/>
                  </a:lnTo>
                  <a:lnTo>
                    <a:pt x="0" y="499"/>
                  </a:lnTo>
                  <a:lnTo>
                    <a:pt x="82" y="499"/>
                  </a:lnTo>
                  <a:lnTo>
                    <a:pt x="82" y="284"/>
                  </a:lnTo>
                  <a:lnTo>
                    <a:pt x="277" y="284"/>
                  </a:lnTo>
                  <a:lnTo>
                    <a:pt x="277" y="499"/>
                  </a:lnTo>
                  <a:lnTo>
                    <a:pt x="356" y="499"/>
                  </a:lnTo>
                  <a:lnTo>
                    <a:pt x="356" y="0"/>
                  </a:lnTo>
                  <a:lnTo>
                    <a:pt x="27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8" name="Freeform 9">
              <a:extLst>
                <a:ext uri="{FF2B5EF4-FFF2-40B4-BE49-F238E27FC236}">
                  <a16:creationId xmlns:a16="http://schemas.microsoft.com/office/drawing/2014/main" id="{5C4641D6-DDA9-3C6C-9E7F-E8FF5414D1B7}"/>
                </a:ext>
              </a:extLst>
            </p:cNvPr>
            <p:cNvSpPr>
              <a:spLocks/>
            </p:cNvSpPr>
            <p:nvPr userDrawn="1"/>
          </p:nvSpPr>
          <p:spPr bwMode="auto">
            <a:xfrm>
              <a:off x="4708525" y="838201"/>
              <a:ext cx="450850" cy="792163"/>
            </a:xfrm>
            <a:custGeom>
              <a:avLst/>
              <a:gdLst>
                <a:gd name="T0" fmla="*/ 0 w 284"/>
                <a:gd name="T1" fmla="*/ 0 h 499"/>
                <a:gd name="T2" fmla="*/ 0 w 284"/>
                <a:gd name="T3" fmla="*/ 499 h 499"/>
                <a:gd name="T4" fmla="*/ 284 w 284"/>
                <a:gd name="T5" fmla="*/ 499 h 499"/>
                <a:gd name="T6" fmla="*/ 284 w 284"/>
                <a:gd name="T7" fmla="*/ 427 h 499"/>
                <a:gd name="T8" fmla="*/ 79 w 284"/>
                <a:gd name="T9" fmla="*/ 427 h 499"/>
                <a:gd name="T10" fmla="*/ 79 w 284"/>
                <a:gd name="T11" fmla="*/ 280 h 499"/>
                <a:gd name="T12" fmla="*/ 250 w 284"/>
                <a:gd name="T13" fmla="*/ 280 h 499"/>
                <a:gd name="T14" fmla="*/ 250 w 284"/>
                <a:gd name="T15" fmla="*/ 212 h 499"/>
                <a:gd name="T16" fmla="*/ 79 w 284"/>
                <a:gd name="T17" fmla="*/ 212 h 499"/>
                <a:gd name="T18" fmla="*/ 79 w 284"/>
                <a:gd name="T19" fmla="*/ 72 h 499"/>
                <a:gd name="T20" fmla="*/ 284 w 284"/>
                <a:gd name="T21" fmla="*/ 72 h 499"/>
                <a:gd name="T22" fmla="*/ 284 w 284"/>
                <a:gd name="T23" fmla="*/ 0 h 499"/>
                <a:gd name="T24" fmla="*/ 0 w 284"/>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4" h="499">
                  <a:moveTo>
                    <a:pt x="0" y="0"/>
                  </a:moveTo>
                  <a:lnTo>
                    <a:pt x="0" y="499"/>
                  </a:lnTo>
                  <a:lnTo>
                    <a:pt x="284" y="499"/>
                  </a:lnTo>
                  <a:lnTo>
                    <a:pt x="284" y="427"/>
                  </a:lnTo>
                  <a:lnTo>
                    <a:pt x="79" y="427"/>
                  </a:lnTo>
                  <a:lnTo>
                    <a:pt x="79" y="280"/>
                  </a:lnTo>
                  <a:lnTo>
                    <a:pt x="250" y="280"/>
                  </a:lnTo>
                  <a:lnTo>
                    <a:pt x="250" y="212"/>
                  </a:lnTo>
                  <a:lnTo>
                    <a:pt x="79" y="212"/>
                  </a:lnTo>
                  <a:lnTo>
                    <a:pt x="79" y="72"/>
                  </a:lnTo>
                  <a:lnTo>
                    <a:pt x="284" y="72"/>
                  </a:lnTo>
                  <a:lnTo>
                    <a:pt x="284"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9" name="Freeform 10">
              <a:extLst>
                <a:ext uri="{FF2B5EF4-FFF2-40B4-BE49-F238E27FC236}">
                  <a16:creationId xmlns:a16="http://schemas.microsoft.com/office/drawing/2014/main" id="{9D42DB26-3BC7-55EB-B1BB-60A98B9A306F}"/>
                </a:ext>
              </a:extLst>
            </p:cNvPr>
            <p:cNvSpPr>
              <a:spLocks/>
            </p:cNvSpPr>
            <p:nvPr userDrawn="1"/>
          </p:nvSpPr>
          <p:spPr bwMode="auto">
            <a:xfrm>
              <a:off x="3557588" y="2787651"/>
              <a:ext cx="560388" cy="792163"/>
            </a:xfrm>
            <a:custGeom>
              <a:avLst/>
              <a:gdLst>
                <a:gd name="T0" fmla="*/ 0 w 103"/>
                <a:gd name="T1" fmla="*/ 0 h 146"/>
                <a:gd name="T2" fmla="*/ 25 w 103"/>
                <a:gd name="T3" fmla="*/ 0 h 146"/>
                <a:gd name="T4" fmla="*/ 69 w 103"/>
                <a:gd name="T5" fmla="*/ 85 h 146"/>
                <a:gd name="T6" fmla="*/ 80 w 103"/>
                <a:gd name="T7" fmla="*/ 113 h 146"/>
                <a:gd name="T8" fmla="*/ 81 w 103"/>
                <a:gd name="T9" fmla="*/ 113 h 146"/>
                <a:gd name="T10" fmla="*/ 79 w 103"/>
                <a:gd name="T11" fmla="*/ 80 h 146"/>
                <a:gd name="T12" fmla="*/ 79 w 103"/>
                <a:gd name="T13" fmla="*/ 0 h 146"/>
                <a:gd name="T14" fmla="*/ 103 w 103"/>
                <a:gd name="T15" fmla="*/ 0 h 146"/>
                <a:gd name="T16" fmla="*/ 103 w 103"/>
                <a:gd name="T17" fmla="*/ 146 h 146"/>
                <a:gd name="T18" fmla="*/ 77 w 103"/>
                <a:gd name="T19" fmla="*/ 146 h 146"/>
                <a:gd name="T20" fmla="*/ 34 w 103"/>
                <a:gd name="T21" fmla="*/ 62 h 146"/>
                <a:gd name="T22" fmla="*/ 22 w 103"/>
                <a:gd name="T23" fmla="*/ 33 h 146"/>
                <a:gd name="T24" fmla="*/ 21 w 103"/>
                <a:gd name="T25" fmla="*/ 33 h 146"/>
                <a:gd name="T26" fmla="*/ 23 w 103"/>
                <a:gd name="T27" fmla="*/ 67 h 146"/>
                <a:gd name="T28" fmla="*/ 23 w 103"/>
                <a:gd name="T29" fmla="*/ 146 h 146"/>
                <a:gd name="T30" fmla="*/ 0 w 103"/>
                <a:gd name="T31" fmla="*/ 146 h 146"/>
                <a:gd name="T32" fmla="*/ 0 w 103"/>
                <a:gd name="T33"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 h="146">
                  <a:moveTo>
                    <a:pt x="0" y="0"/>
                  </a:moveTo>
                  <a:cubicBezTo>
                    <a:pt x="25" y="0"/>
                    <a:pt x="25" y="0"/>
                    <a:pt x="25" y="0"/>
                  </a:cubicBezTo>
                  <a:cubicBezTo>
                    <a:pt x="69" y="85"/>
                    <a:pt x="69" y="85"/>
                    <a:pt x="69" y="85"/>
                  </a:cubicBezTo>
                  <a:cubicBezTo>
                    <a:pt x="73" y="93"/>
                    <a:pt x="77" y="104"/>
                    <a:pt x="80" y="113"/>
                  </a:cubicBezTo>
                  <a:cubicBezTo>
                    <a:pt x="81" y="113"/>
                    <a:pt x="81" y="113"/>
                    <a:pt x="81" y="113"/>
                  </a:cubicBezTo>
                  <a:cubicBezTo>
                    <a:pt x="80" y="101"/>
                    <a:pt x="79" y="89"/>
                    <a:pt x="79" y="80"/>
                  </a:cubicBezTo>
                  <a:cubicBezTo>
                    <a:pt x="79" y="0"/>
                    <a:pt x="79" y="0"/>
                    <a:pt x="79" y="0"/>
                  </a:cubicBezTo>
                  <a:cubicBezTo>
                    <a:pt x="103" y="0"/>
                    <a:pt x="103" y="0"/>
                    <a:pt x="103" y="0"/>
                  </a:cubicBezTo>
                  <a:cubicBezTo>
                    <a:pt x="103" y="146"/>
                    <a:pt x="103" y="146"/>
                    <a:pt x="103" y="146"/>
                  </a:cubicBezTo>
                  <a:cubicBezTo>
                    <a:pt x="77" y="146"/>
                    <a:pt x="77" y="146"/>
                    <a:pt x="77" y="146"/>
                  </a:cubicBezTo>
                  <a:cubicBezTo>
                    <a:pt x="34" y="62"/>
                    <a:pt x="34" y="62"/>
                    <a:pt x="34" y="62"/>
                  </a:cubicBezTo>
                  <a:cubicBezTo>
                    <a:pt x="30" y="53"/>
                    <a:pt x="26" y="44"/>
                    <a:pt x="22" y="33"/>
                  </a:cubicBezTo>
                  <a:cubicBezTo>
                    <a:pt x="21" y="33"/>
                    <a:pt x="21" y="33"/>
                    <a:pt x="21" y="33"/>
                  </a:cubicBezTo>
                  <a:cubicBezTo>
                    <a:pt x="22" y="43"/>
                    <a:pt x="23" y="56"/>
                    <a:pt x="23" y="67"/>
                  </a:cubicBezTo>
                  <a:cubicBezTo>
                    <a:pt x="23" y="146"/>
                    <a:pt x="23" y="146"/>
                    <a:pt x="23" y="146"/>
                  </a:cubicBezTo>
                  <a:cubicBezTo>
                    <a:pt x="0" y="146"/>
                    <a:pt x="0" y="146"/>
                    <a:pt x="0" y="146"/>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1" name="Freeform 11">
              <a:extLst>
                <a:ext uri="{FF2B5EF4-FFF2-40B4-BE49-F238E27FC236}">
                  <a16:creationId xmlns:a16="http://schemas.microsoft.com/office/drawing/2014/main" id="{386DF496-2936-09E3-F58B-86AF55CE6C5E}"/>
                </a:ext>
              </a:extLst>
            </p:cNvPr>
            <p:cNvSpPr>
              <a:spLocks noEditPoints="1"/>
            </p:cNvSpPr>
            <p:nvPr userDrawn="1"/>
          </p:nvSpPr>
          <p:spPr bwMode="auto">
            <a:xfrm>
              <a:off x="4187825" y="2787651"/>
              <a:ext cx="614363" cy="792163"/>
            </a:xfrm>
            <a:custGeom>
              <a:avLst/>
              <a:gdLst>
                <a:gd name="T0" fmla="*/ 74 w 113"/>
                <a:gd name="T1" fmla="*/ 91 h 146"/>
                <a:gd name="T2" fmla="*/ 63 w 113"/>
                <a:gd name="T3" fmla="*/ 48 h 146"/>
                <a:gd name="T4" fmla="*/ 57 w 113"/>
                <a:gd name="T5" fmla="*/ 22 h 146"/>
                <a:gd name="T6" fmla="*/ 56 w 113"/>
                <a:gd name="T7" fmla="*/ 22 h 146"/>
                <a:gd name="T8" fmla="*/ 50 w 113"/>
                <a:gd name="T9" fmla="*/ 48 h 146"/>
                <a:gd name="T10" fmla="*/ 38 w 113"/>
                <a:gd name="T11" fmla="*/ 91 h 146"/>
                <a:gd name="T12" fmla="*/ 74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4" y="91"/>
                  </a:moveTo>
                  <a:cubicBezTo>
                    <a:pt x="63" y="48"/>
                    <a:pt x="63" y="48"/>
                    <a:pt x="63" y="48"/>
                  </a:cubicBezTo>
                  <a:cubicBezTo>
                    <a:pt x="61" y="40"/>
                    <a:pt x="59" y="33"/>
                    <a:pt x="57" y="22"/>
                  </a:cubicBezTo>
                  <a:cubicBezTo>
                    <a:pt x="56" y="22"/>
                    <a:pt x="56" y="22"/>
                    <a:pt x="56" y="22"/>
                  </a:cubicBezTo>
                  <a:cubicBezTo>
                    <a:pt x="54" y="33"/>
                    <a:pt x="52" y="40"/>
                    <a:pt x="50" y="48"/>
                  </a:cubicBezTo>
                  <a:cubicBezTo>
                    <a:pt x="38" y="91"/>
                    <a:pt x="38" y="91"/>
                    <a:pt x="38" y="91"/>
                  </a:cubicBezTo>
                  <a:lnTo>
                    <a:pt x="74"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2" name="Freeform 12">
              <a:extLst>
                <a:ext uri="{FF2B5EF4-FFF2-40B4-BE49-F238E27FC236}">
                  <a16:creationId xmlns:a16="http://schemas.microsoft.com/office/drawing/2014/main" id="{5AC21A2A-B2FA-732C-EB51-A47FFCEE343B}"/>
                </a:ext>
              </a:extLst>
            </p:cNvPr>
            <p:cNvSpPr>
              <a:spLocks/>
            </p:cNvSpPr>
            <p:nvPr userDrawn="1"/>
          </p:nvSpPr>
          <p:spPr bwMode="auto">
            <a:xfrm>
              <a:off x="4741863" y="2787651"/>
              <a:ext cx="527050" cy="792163"/>
            </a:xfrm>
            <a:custGeom>
              <a:avLst/>
              <a:gdLst>
                <a:gd name="T0" fmla="*/ 123 w 332"/>
                <a:gd name="T1" fmla="*/ 72 h 499"/>
                <a:gd name="T2" fmla="*/ 0 w 332"/>
                <a:gd name="T3" fmla="*/ 72 h 499"/>
                <a:gd name="T4" fmla="*/ 0 w 332"/>
                <a:gd name="T5" fmla="*/ 0 h 499"/>
                <a:gd name="T6" fmla="*/ 332 w 332"/>
                <a:gd name="T7" fmla="*/ 0 h 499"/>
                <a:gd name="T8" fmla="*/ 332 w 332"/>
                <a:gd name="T9" fmla="*/ 72 h 499"/>
                <a:gd name="T10" fmla="*/ 205 w 332"/>
                <a:gd name="T11" fmla="*/ 72 h 499"/>
                <a:gd name="T12" fmla="*/ 205 w 332"/>
                <a:gd name="T13" fmla="*/ 499 h 499"/>
                <a:gd name="T14" fmla="*/ 123 w 332"/>
                <a:gd name="T15" fmla="*/ 499 h 499"/>
                <a:gd name="T16" fmla="*/ 123 w 332"/>
                <a:gd name="T17" fmla="*/ 72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499">
                  <a:moveTo>
                    <a:pt x="123" y="72"/>
                  </a:moveTo>
                  <a:lnTo>
                    <a:pt x="0" y="72"/>
                  </a:lnTo>
                  <a:lnTo>
                    <a:pt x="0" y="0"/>
                  </a:lnTo>
                  <a:lnTo>
                    <a:pt x="332" y="0"/>
                  </a:lnTo>
                  <a:lnTo>
                    <a:pt x="332" y="72"/>
                  </a:lnTo>
                  <a:lnTo>
                    <a:pt x="205" y="72"/>
                  </a:lnTo>
                  <a:lnTo>
                    <a:pt x="205" y="499"/>
                  </a:lnTo>
                  <a:lnTo>
                    <a:pt x="123" y="499"/>
                  </a:lnTo>
                  <a:lnTo>
                    <a:pt x="123" y="7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3" name="Rectangle 13">
              <a:extLst>
                <a:ext uri="{FF2B5EF4-FFF2-40B4-BE49-F238E27FC236}">
                  <a16:creationId xmlns:a16="http://schemas.microsoft.com/office/drawing/2014/main" id="{44CEDB20-E2FA-E68C-B319-D304AAF9AABA}"/>
                </a:ext>
              </a:extLst>
            </p:cNvPr>
            <p:cNvSpPr>
              <a:spLocks noChangeArrowheads="1"/>
            </p:cNvSpPr>
            <p:nvPr userDrawn="1"/>
          </p:nvSpPr>
          <p:spPr bwMode="auto">
            <a:xfrm>
              <a:off x="5334000" y="2787651"/>
              <a:ext cx="130175" cy="7921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4" name="Freeform 14">
              <a:extLst>
                <a:ext uri="{FF2B5EF4-FFF2-40B4-BE49-F238E27FC236}">
                  <a16:creationId xmlns:a16="http://schemas.microsoft.com/office/drawing/2014/main" id="{26521072-E7F6-07D9-5CA0-0233C9FD0CE0}"/>
                </a:ext>
              </a:extLst>
            </p:cNvPr>
            <p:cNvSpPr>
              <a:spLocks noEditPoints="1"/>
            </p:cNvSpPr>
            <p:nvPr userDrawn="1"/>
          </p:nvSpPr>
          <p:spPr bwMode="auto">
            <a:xfrm>
              <a:off x="5572125" y="2776538"/>
              <a:ext cx="625475" cy="814388"/>
            </a:xfrm>
            <a:custGeom>
              <a:avLst/>
              <a:gdLst>
                <a:gd name="T0" fmla="*/ 90 w 115"/>
                <a:gd name="T1" fmla="*/ 75 h 150"/>
                <a:gd name="T2" fmla="*/ 57 w 115"/>
                <a:gd name="T3" fmla="*/ 21 h 150"/>
                <a:gd name="T4" fmla="*/ 25 w 115"/>
                <a:gd name="T5" fmla="*/ 75 h 150"/>
                <a:gd name="T6" fmla="*/ 57 w 115"/>
                <a:gd name="T7" fmla="*/ 129 h 150"/>
                <a:gd name="T8" fmla="*/ 90 w 115"/>
                <a:gd name="T9" fmla="*/ 75 h 150"/>
                <a:gd name="T10" fmla="*/ 0 w 115"/>
                <a:gd name="T11" fmla="*/ 75 h 150"/>
                <a:gd name="T12" fmla="*/ 57 w 115"/>
                <a:gd name="T13" fmla="*/ 0 h 150"/>
                <a:gd name="T14" fmla="*/ 115 w 115"/>
                <a:gd name="T15" fmla="*/ 75 h 150"/>
                <a:gd name="T16" fmla="*/ 57 w 115"/>
                <a:gd name="T17" fmla="*/ 150 h 150"/>
                <a:gd name="T18" fmla="*/ 0 w 115"/>
                <a:gd name="T19"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50">
                  <a:moveTo>
                    <a:pt x="90" y="75"/>
                  </a:moveTo>
                  <a:cubicBezTo>
                    <a:pt x="90" y="39"/>
                    <a:pt x="79" y="21"/>
                    <a:pt x="57" y="21"/>
                  </a:cubicBezTo>
                  <a:cubicBezTo>
                    <a:pt x="36" y="21"/>
                    <a:pt x="25" y="39"/>
                    <a:pt x="25" y="75"/>
                  </a:cubicBezTo>
                  <a:cubicBezTo>
                    <a:pt x="25" y="111"/>
                    <a:pt x="36" y="129"/>
                    <a:pt x="57" y="129"/>
                  </a:cubicBezTo>
                  <a:cubicBezTo>
                    <a:pt x="79" y="129"/>
                    <a:pt x="90" y="111"/>
                    <a:pt x="90" y="75"/>
                  </a:cubicBezTo>
                  <a:moveTo>
                    <a:pt x="0" y="75"/>
                  </a:moveTo>
                  <a:cubicBezTo>
                    <a:pt x="0" y="28"/>
                    <a:pt x="20" y="0"/>
                    <a:pt x="57" y="0"/>
                  </a:cubicBezTo>
                  <a:cubicBezTo>
                    <a:pt x="94" y="0"/>
                    <a:pt x="115" y="28"/>
                    <a:pt x="115" y="75"/>
                  </a:cubicBezTo>
                  <a:cubicBezTo>
                    <a:pt x="115" y="122"/>
                    <a:pt x="94" y="150"/>
                    <a:pt x="57" y="150"/>
                  </a:cubicBezTo>
                  <a:cubicBezTo>
                    <a:pt x="20" y="150"/>
                    <a:pt x="0" y="122"/>
                    <a:pt x="0" y="7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5" name="Freeform 15">
              <a:extLst>
                <a:ext uri="{FF2B5EF4-FFF2-40B4-BE49-F238E27FC236}">
                  <a16:creationId xmlns:a16="http://schemas.microsoft.com/office/drawing/2014/main" id="{822E508C-5F3E-537C-CF91-4E433740A1F4}"/>
                </a:ext>
              </a:extLst>
            </p:cNvPr>
            <p:cNvSpPr>
              <a:spLocks/>
            </p:cNvSpPr>
            <p:nvPr userDrawn="1"/>
          </p:nvSpPr>
          <p:spPr bwMode="auto">
            <a:xfrm>
              <a:off x="6311900" y="2787651"/>
              <a:ext cx="558800" cy="792163"/>
            </a:xfrm>
            <a:custGeom>
              <a:avLst/>
              <a:gdLst>
                <a:gd name="T0" fmla="*/ 0 w 103"/>
                <a:gd name="T1" fmla="*/ 0 h 146"/>
                <a:gd name="T2" fmla="*/ 26 w 103"/>
                <a:gd name="T3" fmla="*/ 0 h 146"/>
                <a:gd name="T4" fmla="*/ 69 w 103"/>
                <a:gd name="T5" fmla="*/ 85 h 146"/>
                <a:gd name="T6" fmla="*/ 81 w 103"/>
                <a:gd name="T7" fmla="*/ 113 h 146"/>
                <a:gd name="T8" fmla="*/ 82 w 103"/>
                <a:gd name="T9" fmla="*/ 113 h 146"/>
                <a:gd name="T10" fmla="*/ 80 w 103"/>
                <a:gd name="T11" fmla="*/ 80 h 146"/>
                <a:gd name="T12" fmla="*/ 80 w 103"/>
                <a:gd name="T13" fmla="*/ 0 h 146"/>
                <a:gd name="T14" fmla="*/ 103 w 103"/>
                <a:gd name="T15" fmla="*/ 0 h 146"/>
                <a:gd name="T16" fmla="*/ 103 w 103"/>
                <a:gd name="T17" fmla="*/ 146 h 146"/>
                <a:gd name="T18" fmla="*/ 78 w 103"/>
                <a:gd name="T19" fmla="*/ 146 h 146"/>
                <a:gd name="T20" fmla="*/ 35 w 103"/>
                <a:gd name="T21" fmla="*/ 62 h 146"/>
                <a:gd name="T22" fmla="*/ 23 w 103"/>
                <a:gd name="T23" fmla="*/ 33 h 146"/>
                <a:gd name="T24" fmla="*/ 22 w 103"/>
                <a:gd name="T25" fmla="*/ 33 h 146"/>
                <a:gd name="T26" fmla="*/ 24 w 103"/>
                <a:gd name="T27" fmla="*/ 67 h 146"/>
                <a:gd name="T28" fmla="*/ 24 w 103"/>
                <a:gd name="T29" fmla="*/ 146 h 146"/>
                <a:gd name="T30" fmla="*/ 0 w 103"/>
                <a:gd name="T31" fmla="*/ 146 h 146"/>
                <a:gd name="T32" fmla="*/ 0 w 103"/>
                <a:gd name="T33"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 h="146">
                  <a:moveTo>
                    <a:pt x="0" y="0"/>
                  </a:moveTo>
                  <a:cubicBezTo>
                    <a:pt x="26" y="0"/>
                    <a:pt x="26" y="0"/>
                    <a:pt x="26" y="0"/>
                  </a:cubicBezTo>
                  <a:cubicBezTo>
                    <a:pt x="69" y="85"/>
                    <a:pt x="69" y="85"/>
                    <a:pt x="69" y="85"/>
                  </a:cubicBezTo>
                  <a:cubicBezTo>
                    <a:pt x="73" y="93"/>
                    <a:pt x="77" y="104"/>
                    <a:pt x="81" y="113"/>
                  </a:cubicBezTo>
                  <a:cubicBezTo>
                    <a:pt x="82" y="113"/>
                    <a:pt x="82" y="113"/>
                    <a:pt x="82" y="113"/>
                  </a:cubicBezTo>
                  <a:cubicBezTo>
                    <a:pt x="81" y="101"/>
                    <a:pt x="80" y="89"/>
                    <a:pt x="80" y="80"/>
                  </a:cubicBezTo>
                  <a:cubicBezTo>
                    <a:pt x="80" y="0"/>
                    <a:pt x="80" y="0"/>
                    <a:pt x="80" y="0"/>
                  </a:cubicBezTo>
                  <a:cubicBezTo>
                    <a:pt x="103" y="0"/>
                    <a:pt x="103" y="0"/>
                    <a:pt x="103" y="0"/>
                  </a:cubicBezTo>
                  <a:cubicBezTo>
                    <a:pt x="103" y="146"/>
                    <a:pt x="103" y="146"/>
                    <a:pt x="103" y="146"/>
                  </a:cubicBezTo>
                  <a:cubicBezTo>
                    <a:pt x="78" y="146"/>
                    <a:pt x="78" y="146"/>
                    <a:pt x="78" y="146"/>
                  </a:cubicBezTo>
                  <a:cubicBezTo>
                    <a:pt x="35" y="62"/>
                    <a:pt x="35" y="62"/>
                    <a:pt x="35" y="62"/>
                  </a:cubicBezTo>
                  <a:cubicBezTo>
                    <a:pt x="30" y="53"/>
                    <a:pt x="27" y="44"/>
                    <a:pt x="23" y="33"/>
                  </a:cubicBezTo>
                  <a:cubicBezTo>
                    <a:pt x="22" y="33"/>
                    <a:pt x="22" y="33"/>
                    <a:pt x="22" y="33"/>
                  </a:cubicBezTo>
                  <a:cubicBezTo>
                    <a:pt x="23" y="43"/>
                    <a:pt x="24" y="56"/>
                    <a:pt x="24" y="67"/>
                  </a:cubicBezTo>
                  <a:cubicBezTo>
                    <a:pt x="24" y="146"/>
                    <a:pt x="24" y="146"/>
                    <a:pt x="24" y="146"/>
                  </a:cubicBezTo>
                  <a:cubicBezTo>
                    <a:pt x="0" y="146"/>
                    <a:pt x="0" y="146"/>
                    <a:pt x="0" y="146"/>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6" name="Freeform 16">
              <a:extLst>
                <a:ext uri="{FF2B5EF4-FFF2-40B4-BE49-F238E27FC236}">
                  <a16:creationId xmlns:a16="http://schemas.microsoft.com/office/drawing/2014/main" id="{7B720C57-D35A-B4DE-D278-F03C69F6AFAC}"/>
                </a:ext>
              </a:extLst>
            </p:cNvPr>
            <p:cNvSpPr>
              <a:spLocks noEditPoints="1"/>
            </p:cNvSpPr>
            <p:nvPr userDrawn="1"/>
          </p:nvSpPr>
          <p:spPr bwMode="auto">
            <a:xfrm>
              <a:off x="6946900" y="2787651"/>
              <a:ext cx="612775" cy="792163"/>
            </a:xfrm>
            <a:custGeom>
              <a:avLst/>
              <a:gdLst>
                <a:gd name="T0" fmla="*/ 75 w 113"/>
                <a:gd name="T1" fmla="*/ 91 h 146"/>
                <a:gd name="T2" fmla="*/ 63 w 113"/>
                <a:gd name="T3" fmla="*/ 48 h 146"/>
                <a:gd name="T4" fmla="*/ 57 w 113"/>
                <a:gd name="T5" fmla="*/ 22 h 146"/>
                <a:gd name="T6" fmla="*/ 56 w 113"/>
                <a:gd name="T7" fmla="*/ 22 h 146"/>
                <a:gd name="T8" fmla="*/ 50 w 113"/>
                <a:gd name="T9" fmla="*/ 48 h 146"/>
                <a:gd name="T10" fmla="*/ 39 w 113"/>
                <a:gd name="T11" fmla="*/ 91 h 146"/>
                <a:gd name="T12" fmla="*/ 75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5" y="91"/>
                  </a:moveTo>
                  <a:cubicBezTo>
                    <a:pt x="63" y="48"/>
                    <a:pt x="63" y="48"/>
                    <a:pt x="63" y="48"/>
                  </a:cubicBezTo>
                  <a:cubicBezTo>
                    <a:pt x="61" y="40"/>
                    <a:pt x="59" y="33"/>
                    <a:pt x="57" y="22"/>
                  </a:cubicBezTo>
                  <a:cubicBezTo>
                    <a:pt x="56" y="22"/>
                    <a:pt x="56" y="22"/>
                    <a:pt x="56" y="22"/>
                  </a:cubicBezTo>
                  <a:cubicBezTo>
                    <a:pt x="54" y="33"/>
                    <a:pt x="53" y="40"/>
                    <a:pt x="50" y="48"/>
                  </a:cubicBezTo>
                  <a:cubicBezTo>
                    <a:pt x="39" y="91"/>
                    <a:pt x="39" y="91"/>
                    <a:pt x="39" y="91"/>
                  </a:cubicBezTo>
                  <a:lnTo>
                    <a:pt x="75"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7" name="Freeform 17">
              <a:extLst>
                <a:ext uri="{FF2B5EF4-FFF2-40B4-BE49-F238E27FC236}">
                  <a16:creationId xmlns:a16="http://schemas.microsoft.com/office/drawing/2014/main" id="{1F7C8600-EFE6-7C3C-3D05-D64BD5074D6B}"/>
                </a:ext>
              </a:extLst>
            </p:cNvPr>
            <p:cNvSpPr>
              <a:spLocks/>
            </p:cNvSpPr>
            <p:nvPr userDrawn="1"/>
          </p:nvSpPr>
          <p:spPr bwMode="auto">
            <a:xfrm>
              <a:off x="7631113" y="2787651"/>
              <a:ext cx="433388" cy="792163"/>
            </a:xfrm>
            <a:custGeom>
              <a:avLst/>
              <a:gdLst>
                <a:gd name="T0" fmla="*/ 0 w 273"/>
                <a:gd name="T1" fmla="*/ 0 h 499"/>
                <a:gd name="T2" fmla="*/ 82 w 273"/>
                <a:gd name="T3" fmla="*/ 0 h 499"/>
                <a:gd name="T4" fmla="*/ 82 w 273"/>
                <a:gd name="T5" fmla="*/ 427 h 499"/>
                <a:gd name="T6" fmla="*/ 273 w 273"/>
                <a:gd name="T7" fmla="*/ 427 h 499"/>
                <a:gd name="T8" fmla="*/ 273 w 273"/>
                <a:gd name="T9" fmla="*/ 499 h 499"/>
                <a:gd name="T10" fmla="*/ 0 w 273"/>
                <a:gd name="T11" fmla="*/ 499 h 499"/>
                <a:gd name="T12" fmla="*/ 0 w 273"/>
                <a:gd name="T13" fmla="*/ 0 h 499"/>
              </a:gdLst>
              <a:ahLst/>
              <a:cxnLst>
                <a:cxn ang="0">
                  <a:pos x="T0" y="T1"/>
                </a:cxn>
                <a:cxn ang="0">
                  <a:pos x="T2" y="T3"/>
                </a:cxn>
                <a:cxn ang="0">
                  <a:pos x="T4" y="T5"/>
                </a:cxn>
                <a:cxn ang="0">
                  <a:pos x="T6" y="T7"/>
                </a:cxn>
                <a:cxn ang="0">
                  <a:pos x="T8" y="T9"/>
                </a:cxn>
                <a:cxn ang="0">
                  <a:pos x="T10" y="T11"/>
                </a:cxn>
                <a:cxn ang="0">
                  <a:pos x="T12" y="T13"/>
                </a:cxn>
              </a:cxnLst>
              <a:rect l="0" t="0" r="r" b="b"/>
              <a:pathLst>
                <a:path w="273" h="499">
                  <a:moveTo>
                    <a:pt x="0" y="0"/>
                  </a:moveTo>
                  <a:lnTo>
                    <a:pt x="82" y="0"/>
                  </a:lnTo>
                  <a:lnTo>
                    <a:pt x="82" y="427"/>
                  </a:lnTo>
                  <a:lnTo>
                    <a:pt x="273" y="427"/>
                  </a:lnTo>
                  <a:lnTo>
                    <a:pt x="273" y="499"/>
                  </a:lnTo>
                  <a:lnTo>
                    <a:pt x="0" y="499"/>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8" name="Freeform 18">
              <a:extLst>
                <a:ext uri="{FF2B5EF4-FFF2-40B4-BE49-F238E27FC236}">
                  <a16:creationId xmlns:a16="http://schemas.microsoft.com/office/drawing/2014/main" id="{1FB269A0-E8F5-3C5B-08E1-B451E337AEB3}"/>
                </a:ext>
              </a:extLst>
            </p:cNvPr>
            <p:cNvSpPr>
              <a:spLocks noEditPoints="1"/>
            </p:cNvSpPr>
            <p:nvPr userDrawn="1"/>
          </p:nvSpPr>
          <p:spPr bwMode="auto">
            <a:xfrm>
              <a:off x="3416300" y="4730751"/>
              <a:ext cx="614363" cy="792163"/>
            </a:xfrm>
            <a:custGeom>
              <a:avLst/>
              <a:gdLst>
                <a:gd name="T0" fmla="*/ 74 w 113"/>
                <a:gd name="T1" fmla="*/ 91 h 146"/>
                <a:gd name="T2" fmla="*/ 63 w 113"/>
                <a:gd name="T3" fmla="*/ 48 h 146"/>
                <a:gd name="T4" fmla="*/ 57 w 113"/>
                <a:gd name="T5" fmla="*/ 22 h 146"/>
                <a:gd name="T6" fmla="*/ 56 w 113"/>
                <a:gd name="T7" fmla="*/ 22 h 146"/>
                <a:gd name="T8" fmla="*/ 50 w 113"/>
                <a:gd name="T9" fmla="*/ 48 h 146"/>
                <a:gd name="T10" fmla="*/ 38 w 113"/>
                <a:gd name="T11" fmla="*/ 91 h 146"/>
                <a:gd name="T12" fmla="*/ 74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4" y="91"/>
                  </a:moveTo>
                  <a:cubicBezTo>
                    <a:pt x="63" y="48"/>
                    <a:pt x="63" y="48"/>
                    <a:pt x="63" y="48"/>
                  </a:cubicBezTo>
                  <a:cubicBezTo>
                    <a:pt x="61" y="41"/>
                    <a:pt x="59" y="33"/>
                    <a:pt x="57" y="22"/>
                  </a:cubicBezTo>
                  <a:cubicBezTo>
                    <a:pt x="56" y="22"/>
                    <a:pt x="56" y="22"/>
                    <a:pt x="56" y="22"/>
                  </a:cubicBezTo>
                  <a:cubicBezTo>
                    <a:pt x="54" y="33"/>
                    <a:pt x="52" y="40"/>
                    <a:pt x="50" y="48"/>
                  </a:cubicBezTo>
                  <a:cubicBezTo>
                    <a:pt x="38" y="91"/>
                    <a:pt x="38" y="91"/>
                    <a:pt x="38" y="91"/>
                  </a:cubicBezTo>
                  <a:lnTo>
                    <a:pt x="74"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3" name="Freeform 19">
              <a:extLst>
                <a:ext uri="{FF2B5EF4-FFF2-40B4-BE49-F238E27FC236}">
                  <a16:creationId xmlns:a16="http://schemas.microsoft.com/office/drawing/2014/main" id="{DC5455FB-89FA-0860-C6DB-65EF1BCE8F6E}"/>
                </a:ext>
              </a:extLst>
            </p:cNvPr>
            <p:cNvSpPr>
              <a:spLocks noEditPoints="1"/>
            </p:cNvSpPr>
            <p:nvPr userDrawn="1"/>
          </p:nvSpPr>
          <p:spPr bwMode="auto">
            <a:xfrm>
              <a:off x="4079875" y="4730751"/>
              <a:ext cx="520700" cy="792163"/>
            </a:xfrm>
            <a:custGeom>
              <a:avLst/>
              <a:gdLst>
                <a:gd name="T0" fmla="*/ 41 w 96"/>
                <a:gd name="T1" fmla="*/ 73 h 146"/>
                <a:gd name="T2" fmla="*/ 64 w 96"/>
                <a:gd name="T3" fmla="*/ 46 h 146"/>
                <a:gd name="T4" fmla="*/ 41 w 96"/>
                <a:gd name="T5" fmla="*/ 20 h 146"/>
                <a:gd name="T6" fmla="*/ 23 w 96"/>
                <a:gd name="T7" fmla="*/ 20 h 146"/>
                <a:gd name="T8" fmla="*/ 23 w 96"/>
                <a:gd name="T9" fmla="*/ 73 h 146"/>
                <a:gd name="T10" fmla="*/ 41 w 96"/>
                <a:gd name="T11" fmla="*/ 73 h 146"/>
                <a:gd name="T12" fmla="*/ 0 w 96"/>
                <a:gd name="T13" fmla="*/ 0 h 146"/>
                <a:gd name="T14" fmla="*/ 43 w 96"/>
                <a:gd name="T15" fmla="*/ 0 h 146"/>
                <a:gd name="T16" fmla="*/ 89 w 96"/>
                <a:gd name="T17" fmla="*/ 45 h 146"/>
                <a:gd name="T18" fmla="*/ 64 w 96"/>
                <a:gd name="T19" fmla="*/ 88 h 146"/>
                <a:gd name="T20" fmla="*/ 64 w 96"/>
                <a:gd name="T21" fmla="*/ 89 h 146"/>
                <a:gd name="T22" fmla="*/ 96 w 96"/>
                <a:gd name="T23" fmla="*/ 143 h 146"/>
                <a:gd name="T24" fmla="*/ 96 w 96"/>
                <a:gd name="T25" fmla="*/ 146 h 146"/>
                <a:gd name="T26" fmla="*/ 71 w 96"/>
                <a:gd name="T27" fmla="*/ 146 h 146"/>
                <a:gd name="T28" fmla="*/ 40 w 96"/>
                <a:gd name="T29" fmla="*/ 93 h 146"/>
                <a:gd name="T30" fmla="*/ 23 w 96"/>
                <a:gd name="T31" fmla="*/ 93 h 146"/>
                <a:gd name="T32" fmla="*/ 23 w 96"/>
                <a:gd name="T33" fmla="*/ 146 h 146"/>
                <a:gd name="T34" fmla="*/ 0 w 96"/>
                <a:gd name="T35" fmla="*/ 146 h 146"/>
                <a:gd name="T36" fmla="*/ 0 w 96"/>
                <a:gd name="T37"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6" h="146">
                  <a:moveTo>
                    <a:pt x="41" y="73"/>
                  </a:moveTo>
                  <a:cubicBezTo>
                    <a:pt x="58" y="73"/>
                    <a:pt x="64" y="62"/>
                    <a:pt x="64" y="46"/>
                  </a:cubicBezTo>
                  <a:cubicBezTo>
                    <a:pt x="64" y="32"/>
                    <a:pt x="58" y="20"/>
                    <a:pt x="41" y="20"/>
                  </a:cubicBezTo>
                  <a:cubicBezTo>
                    <a:pt x="23" y="20"/>
                    <a:pt x="23" y="20"/>
                    <a:pt x="23" y="20"/>
                  </a:cubicBezTo>
                  <a:cubicBezTo>
                    <a:pt x="23" y="73"/>
                    <a:pt x="23" y="73"/>
                    <a:pt x="23" y="73"/>
                  </a:cubicBezTo>
                  <a:lnTo>
                    <a:pt x="41" y="73"/>
                  </a:lnTo>
                  <a:close/>
                  <a:moveTo>
                    <a:pt x="0" y="0"/>
                  </a:moveTo>
                  <a:cubicBezTo>
                    <a:pt x="43" y="0"/>
                    <a:pt x="43" y="0"/>
                    <a:pt x="43" y="0"/>
                  </a:cubicBezTo>
                  <a:cubicBezTo>
                    <a:pt x="74" y="0"/>
                    <a:pt x="89" y="17"/>
                    <a:pt x="89" y="45"/>
                  </a:cubicBezTo>
                  <a:cubicBezTo>
                    <a:pt x="89" y="66"/>
                    <a:pt x="79" y="83"/>
                    <a:pt x="64" y="88"/>
                  </a:cubicBezTo>
                  <a:cubicBezTo>
                    <a:pt x="64" y="89"/>
                    <a:pt x="64" y="89"/>
                    <a:pt x="64" y="89"/>
                  </a:cubicBezTo>
                  <a:cubicBezTo>
                    <a:pt x="71" y="97"/>
                    <a:pt x="91" y="140"/>
                    <a:pt x="96" y="143"/>
                  </a:cubicBezTo>
                  <a:cubicBezTo>
                    <a:pt x="96" y="146"/>
                    <a:pt x="96" y="146"/>
                    <a:pt x="96" y="146"/>
                  </a:cubicBezTo>
                  <a:cubicBezTo>
                    <a:pt x="71" y="146"/>
                    <a:pt x="71" y="146"/>
                    <a:pt x="71" y="146"/>
                  </a:cubicBezTo>
                  <a:cubicBezTo>
                    <a:pt x="64" y="142"/>
                    <a:pt x="46" y="97"/>
                    <a:pt x="40" y="93"/>
                  </a:cubicBezTo>
                  <a:cubicBezTo>
                    <a:pt x="23" y="93"/>
                    <a:pt x="23" y="93"/>
                    <a:pt x="23" y="93"/>
                  </a:cubicBezTo>
                  <a:cubicBezTo>
                    <a:pt x="23" y="146"/>
                    <a:pt x="23" y="146"/>
                    <a:pt x="23" y="146"/>
                  </a:cubicBezTo>
                  <a:cubicBezTo>
                    <a:pt x="0" y="146"/>
                    <a:pt x="0" y="146"/>
                    <a:pt x="0" y="146"/>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4" name="Freeform 20">
              <a:extLst>
                <a:ext uri="{FF2B5EF4-FFF2-40B4-BE49-F238E27FC236}">
                  <a16:creationId xmlns:a16="http://schemas.microsoft.com/office/drawing/2014/main" id="{23C756A3-131C-B588-90B5-6E831A2C81D6}"/>
                </a:ext>
              </a:extLst>
            </p:cNvPr>
            <p:cNvSpPr>
              <a:spLocks/>
            </p:cNvSpPr>
            <p:nvPr userDrawn="1"/>
          </p:nvSpPr>
          <p:spPr bwMode="auto">
            <a:xfrm>
              <a:off x="4643438" y="4719638"/>
              <a:ext cx="592138" cy="814388"/>
            </a:xfrm>
            <a:custGeom>
              <a:avLst/>
              <a:gdLst>
                <a:gd name="T0" fmla="*/ 25 w 109"/>
                <a:gd name="T1" fmla="*/ 75 h 150"/>
                <a:gd name="T2" fmla="*/ 58 w 109"/>
                <a:gd name="T3" fmla="*/ 129 h 150"/>
                <a:gd name="T4" fmla="*/ 85 w 109"/>
                <a:gd name="T5" fmla="*/ 94 h 150"/>
                <a:gd name="T6" fmla="*/ 108 w 109"/>
                <a:gd name="T7" fmla="*/ 95 h 150"/>
                <a:gd name="T8" fmla="*/ 109 w 109"/>
                <a:gd name="T9" fmla="*/ 99 h 150"/>
                <a:gd name="T10" fmla="*/ 58 w 109"/>
                <a:gd name="T11" fmla="*/ 150 h 150"/>
                <a:gd name="T12" fmla="*/ 0 w 109"/>
                <a:gd name="T13" fmla="*/ 75 h 150"/>
                <a:gd name="T14" fmla="*/ 58 w 109"/>
                <a:gd name="T15" fmla="*/ 0 h 150"/>
                <a:gd name="T16" fmla="*/ 109 w 109"/>
                <a:gd name="T17" fmla="*/ 49 h 150"/>
                <a:gd name="T18" fmla="*/ 109 w 109"/>
                <a:gd name="T19" fmla="*/ 55 h 150"/>
                <a:gd name="T20" fmla="*/ 85 w 109"/>
                <a:gd name="T21" fmla="*/ 56 h 150"/>
                <a:gd name="T22" fmla="*/ 58 w 109"/>
                <a:gd name="T23" fmla="*/ 21 h 150"/>
                <a:gd name="T24" fmla="*/ 25 w 109"/>
                <a:gd name="T2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150">
                  <a:moveTo>
                    <a:pt x="25" y="75"/>
                  </a:moveTo>
                  <a:cubicBezTo>
                    <a:pt x="25" y="111"/>
                    <a:pt x="38" y="129"/>
                    <a:pt x="58" y="129"/>
                  </a:cubicBezTo>
                  <a:cubicBezTo>
                    <a:pt x="77" y="129"/>
                    <a:pt x="85" y="116"/>
                    <a:pt x="85" y="94"/>
                  </a:cubicBezTo>
                  <a:cubicBezTo>
                    <a:pt x="108" y="95"/>
                    <a:pt x="108" y="95"/>
                    <a:pt x="108" y="95"/>
                  </a:cubicBezTo>
                  <a:cubicBezTo>
                    <a:pt x="109" y="96"/>
                    <a:pt x="109" y="98"/>
                    <a:pt x="109" y="99"/>
                  </a:cubicBezTo>
                  <a:cubicBezTo>
                    <a:pt x="109" y="129"/>
                    <a:pt x="94" y="150"/>
                    <a:pt x="58" y="150"/>
                  </a:cubicBezTo>
                  <a:cubicBezTo>
                    <a:pt x="23" y="150"/>
                    <a:pt x="0" y="124"/>
                    <a:pt x="0" y="75"/>
                  </a:cubicBezTo>
                  <a:cubicBezTo>
                    <a:pt x="0" y="27"/>
                    <a:pt x="23" y="0"/>
                    <a:pt x="58" y="0"/>
                  </a:cubicBezTo>
                  <a:cubicBezTo>
                    <a:pt x="102" y="0"/>
                    <a:pt x="109" y="32"/>
                    <a:pt x="109" y="49"/>
                  </a:cubicBezTo>
                  <a:cubicBezTo>
                    <a:pt x="109" y="51"/>
                    <a:pt x="109" y="54"/>
                    <a:pt x="109" y="55"/>
                  </a:cubicBezTo>
                  <a:cubicBezTo>
                    <a:pt x="85" y="56"/>
                    <a:pt x="85" y="56"/>
                    <a:pt x="85" y="56"/>
                  </a:cubicBezTo>
                  <a:cubicBezTo>
                    <a:pt x="85" y="34"/>
                    <a:pt x="77" y="21"/>
                    <a:pt x="58" y="21"/>
                  </a:cubicBezTo>
                  <a:cubicBezTo>
                    <a:pt x="38" y="21"/>
                    <a:pt x="25" y="40"/>
                    <a:pt x="25" y="7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5" name="Freeform 21">
              <a:extLst>
                <a:ext uri="{FF2B5EF4-FFF2-40B4-BE49-F238E27FC236}">
                  <a16:creationId xmlns:a16="http://schemas.microsoft.com/office/drawing/2014/main" id="{B8DC1352-F3ED-B1D2-3E90-B5260BBC9A5C}"/>
                </a:ext>
              </a:extLst>
            </p:cNvPr>
            <p:cNvSpPr>
              <a:spLocks/>
            </p:cNvSpPr>
            <p:nvPr userDrawn="1"/>
          </p:nvSpPr>
          <p:spPr bwMode="auto">
            <a:xfrm>
              <a:off x="5338763" y="4730751"/>
              <a:ext cx="565150" cy="792163"/>
            </a:xfrm>
            <a:custGeom>
              <a:avLst/>
              <a:gdLst>
                <a:gd name="T0" fmla="*/ 0 w 356"/>
                <a:gd name="T1" fmla="*/ 0 h 499"/>
                <a:gd name="T2" fmla="*/ 82 w 356"/>
                <a:gd name="T3" fmla="*/ 0 h 499"/>
                <a:gd name="T4" fmla="*/ 82 w 356"/>
                <a:gd name="T5" fmla="*/ 212 h 499"/>
                <a:gd name="T6" fmla="*/ 277 w 356"/>
                <a:gd name="T7" fmla="*/ 212 h 499"/>
                <a:gd name="T8" fmla="*/ 277 w 356"/>
                <a:gd name="T9" fmla="*/ 0 h 499"/>
                <a:gd name="T10" fmla="*/ 356 w 356"/>
                <a:gd name="T11" fmla="*/ 0 h 499"/>
                <a:gd name="T12" fmla="*/ 356 w 356"/>
                <a:gd name="T13" fmla="*/ 499 h 499"/>
                <a:gd name="T14" fmla="*/ 277 w 356"/>
                <a:gd name="T15" fmla="*/ 499 h 499"/>
                <a:gd name="T16" fmla="*/ 277 w 356"/>
                <a:gd name="T17" fmla="*/ 284 h 499"/>
                <a:gd name="T18" fmla="*/ 82 w 356"/>
                <a:gd name="T19" fmla="*/ 284 h 499"/>
                <a:gd name="T20" fmla="*/ 82 w 356"/>
                <a:gd name="T21" fmla="*/ 499 h 499"/>
                <a:gd name="T22" fmla="*/ 0 w 356"/>
                <a:gd name="T23" fmla="*/ 499 h 499"/>
                <a:gd name="T24" fmla="*/ 0 w 356"/>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6" h="499">
                  <a:moveTo>
                    <a:pt x="0" y="0"/>
                  </a:moveTo>
                  <a:lnTo>
                    <a:pt x="82" y="0"/>
                  </a:lnTo>
                  <a:lnTo>
                    <a:pt x="82" y="212"/>
                  </a:lnTo>
                  <a:lnTo>
                    <a:pt x="277" y="212"/>
                  </a:lnTo>
                  <a:lnTo>
                    <a:pt x="277" y="0"/>
                  </a:lnTo>
                  <a:lnTo>
                    <a:pt x="356" y="0"/>
                  </a:lnTo>
                  <a:lnTo>
                    <a:pt x="356" y="499"/>
                  </a:lnTo>
                  <a:lnTo>
                    <a:pt x="277" y="499"/>
                  </a:lnTo>
                  <a:lnTo>
                    <a:pt x="277" y="284"/>
                  </a:lnTo>
                  <a:lnTo>
                    <a:pt x="82" y="284"/>
                  </a:lnTo>
                  <a:lnTo>
                    <a:pt x="82" y="499"/>
                  </a:lnTo>
                  <a:lnTo>
                    <a:pt x="0" y="499"/>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6" name="Rectangle 22">
              <a:extLst>
                <a:ext uri="{FF2B5EF4-FFF2-40B4-BE49-F238E27FC236}">
                  <a16:creationId xmlns:a16="http://schemas.microsoft.com/office/drawing/2014/main" id="{71234C42-19B3-ED6F-0C2D-0022E0279C62}"/>
                </a:ext>
              </a:extLst>
            </p:cNvPr>
            <p:cNvSpPr>
              <a:spLocks noChangeArrowheads="1"/>
            </p:cNvSpPr>
            <p:nvPr userDrawn="1"/>
          </p:nvSpPr>
          <p:spPr bwMode="auto">
            <a:xfrm>
              <a:off x="6072188" y="4730751"/>
              <a:ext cx="130175" cy="7921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7" name="Freeform 23">
              <a:extLst>
                <a:ext uri="{FF2B5EF4-FFF2-40B4-BE49-F238E27FC236}">
                  <a16:creationId xmlns:a16="http://schemas.microsoft.com/office/drawing/2014/main" id="{F46BB90A-7E85-AF05-8A32-352A1345EF94}"/>
                </a:ext>
              </a:extLst>
            </p:cNvPr>
            <p:cNvSpPr>
              <a:spLocks/>
            </p:cNvSpPr>
            <p:nvPr userDrawn="1"/>
          </p:nvSpPr>
          <p:spPr bwMode="auto">
            <a:xfrm>
              <a:off x="6305550" y="4730751"/>
              <a:ext cx="603250" cy="792163"/>
            </a:xfrm>
            <a:custGeom>
              <a:avLst/>
              <a:gdLst>
                <a:gd name="T0" fmla="*/ 0 w 111"/>
                <a:gd name="T1" fmla="*/ 0 h 146"/>
                <a:gd name="T2" fmla="*/ 25 w 111"/>
                <a:gd name="T3" fmla="*/ 0 h 146"/>
                <a:gd name="T4" fmla="*/ 47 w 111"/>
                <a:gd name="T5" fmla="*/ 84 h 146"/>
                <a:gd name="T6" fmla="*/ 55 w 111"/>
                <a:gd name="T7" fmla="*/ 122 h 146"/>
                <a:gd name="T8" fmla="*/ 56 w 111"/>
                <a:gd name="T9" fmla="*/ 122 h 146"/>
                <a:gd name="T10" fmla="*/ 64 w 111"/>
                <a:gd name="T11" fmla="*/ 84 h 146"/>
                <a:gd name="T12" fmla="*/ 86 w 111"/>
                <a:gd name="T13" fmla="*/ 0 h 146"/>
                <a:gd name="T14" fmla="*/ 111 w 111"/>
                <a:gd name="T15" fmla="*/ 0 h 146"/>
                <a:gd name="T16" fmla="*/ 69 w 111"/>
                <a:gd name="T17" fmla="*/ 146 h 146"/>
                <a:gd name="T18" fmla="*/ 42 w 111"/>
                <a:gd name="T19" fmla="*/ 146 h 146"/>
                <a:gd name="T20" fmla="*/ 0 w 111"/>
                <a:gd name="T2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 h="146">
                  <a:moveTo>
                    <a:pt x="0" y="0"/>
                  </a:moveTo>
                  <a:cubicBezTo>
                    <a:pt x="25" y="0"/>
                    <a:pt x="25" y="0"/>
                    <a:pt x="25" y="0"/>
                  </a:cubicBezTo>
                  <a:cubicBezTo>
                    <a:pt x="47" y="84"/>
                    <a:pt x="47" y="84"/>
                    <a:pt x="47" y="84"/>
                  </a:cubicBezTo>
                  <a:cubicBezTo>
                    <a:pt x="51" y="97"/>
                    <a:pt x="52" y="109"/>
                    <a:pt x="55" y="122"/>
                  </a:cubicBezTo>
                  <a:cubicBezTo>
                    <a:pt x="56" y="122"/>
                    <a:pt x="56" y="122"/>
                    <a:pt x="56" y="122"/>
                  </a:cubicBezTo>
                  <a:cubicBezTo>
                    <a:pt x="59" y="109"/>
                    <a:pt x="61" y="97"/>
                    <a:pt x="64" y="84"/>
                  </a:cubicBezTo>
                  <a:cubicBezTo>
                    <a:pt x="86" y="0"/>
                    <a:pt x="86" y="0"/>
                    <a:pt x="86" y="0"/>
                  </a:cubicBezTo>
                  <a:cubicBezTo>
                    <a:pt x="111" y="0"/>
                    <a:pt x="111" y="0"/>
                    <a:pt x="111" y="0"/>
                  </a:cubicBezTo>
                  <a:cubicBezTo>
                    <a:pt x="69" y="146"/>
                    <a:pt x="69" y="146"/>
                    <a:pt x="69" y="146"/>
                  </a:cubicBezTo>
                  <a:cubicBezTo>
                    <a:pt x="42" y="146"/>
                    <a:pt x="42" y="146"/>
                    <a:pt x="42" y="146"/>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8" name="Freeform 24">
              <a:extLst>
                <a:ext uri="{FF2B5EF4-FFF2-40B4-BE49-F238E27FC236}">
                  <a16:creationId xmlns:a16="http://schemas.microsoft.com/office/drawing/2014/main" id="{17AA9C3D-F40E-3F84-162D-3B7C745109C1}"/>
                </a:ext>
              </a:extLst>
            </p:cNvPr>
            <p:cNvSpPr>
              <a:spLocks/>
            </p:cNvSpPr>
            <p:nvPr userDrawn="1"/>
          </p:nvSpPr>
          <p:spPr bwMode="auto">
            <a:xfrm>
              <a:off x="6996113" y="4730751"/>
              <a:ext cx="450850" cy="792163"/>
            </a:xfrm>
            <a:custGeom>
              <a:avLst/>
              <a:gdLst>
                <a:gd name="T0" fmla="*/ 0 w 284"/>
                <a:gd name="T1" fmla="*/ 0 h 499"/>
                <a:gd name="T2" fmla="*/ 284 w 284"/>
                <a:gd name="T3" fmla="*/ 0 h 499"/>
                <a:gd name="T4" fmla="*/ 284 w 284"/>
                <a:gd name="T5" fmla="*/ 72 h 499"/>
                <a:gd name="T6" fmla="*/ 78 w 284"/>
                <a:gd name="T7" fmla="*/ 72 h 499"/>
                <a:gd name="T8" fmla="*/ 78 w 284"/>
                <a:gd name="T9" fmla="*/ 212 h 499"/>
                <a:gd name="T10" fmla="*/ 253 w 284"/>
                <a:gd name="T11" fmla="*/ 212 h 499"/>
                <a:gd name="T12" fmla="*/ 253 w 284"/>
                <a:gd name="T13" fmla="*/ 281 h 499"/>
                <a:gd name="T14" fmla="*/ 78 w 284"/>
                <a:gd name="T15" fmla="*/ 281 h 499"/>
                <a:gd name="T16" fmla="*/ 78 w 284"/>
                <a:gd name="T17" fmla="*/ 428 h 499"/>
                <a:gd name="T18" fmla="*/ 284 w 284"/>
                <a:gd name="T19" fmla="*/ 428 h 499"/>
                <a:gd name="T20" fmla="*/ 284 w 284"/>
                <a:gd name="T21" fmla="*/ 499 h 499"/>
                <a:gd name="T22" fmla="*/ 0 w 284"/>
                <a:gd name="T23" fmla="*/ 499 h 499"/>
                <a:gd name="T24" fmla="*/ 0 w 284"/>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4" h="499">
                  <a:moveTo>
                    <a:pt x="0" y="0"/>
                  </a:moveTo>
                  <a:lnTo>
                    <a:pt x="284" y="0"/>
                  </a:lnTo>
                  <a:lnTo>
                    <a:pt x="284" y="72"/>
                  </a:lnTo>
                  <a:lnTo>
                    <a:pt x="78" y="72"/>
                  </a:lnTo>
                  <a:lnTo>
                    <a:pt x="78" y="212"/>
                  </a:lnTo>
                  <a:lnTo>
                    <a:pt x="253" y="212"/>
                  </a:lnTo>
                  <a:lnTo>
                    <a:pt x="253" y="281"/>
                  </a:lnTo>
                  <a:lnTo>
                    <a:pt x="78" y="281"/>
                  </a:lnTo>
                  <a:lnTo>
                    <a:pt x="78" y="428"/>
                  </a:lnTo>
                  <a:lnTo>
                    <a:pt x="284" y="428"/>
                  </a:lnTo>
                  <a:lnTo>
                    <a:pt x="284" y="499"/>
                  </a:lnTo>
                  <a:lnTo>
                    <a:pt x="0" y="499"/>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9" name="Freeform 25">
              <a:extLst>
                <a:ext uri="{FF2B5EF4-FFF2-40B4-BE49-F238E27FC236}">
                  <a16:creationId xmlns:a16="http://schemas.microsoft.com/office/drawing/2014/main" id="{5ADAAC86-E1C8-217B-FD2D-5F3B1217C984}"/>
                </a:ext>
              </a:extLst>
            </p:cNvPr>
            <p:cNvSpPr>
              <a:spLocks/>
            </p:cNvSpPr>
            <p:nvPr userDrawn="1"/>
          </p:nvSpPr>
          <p:spPr bwMode="auto">
            <a:xfrm>
              <a:off x="7516813" y="4719638"/>
              <a:ext cx="511175" cy="814388"/>
            </a:xfrm>
            <a:custGeom>
              <a:avLst/>
              <a:gdLst>
                <a:gd name="T0" fmla="*/ 24 w 94"/>
                <a:gd name="T1" fmla="*/ 99 h 150"/>
                <a:gd name="T2" fmla="*/ 24 w 94"/>
                <a:gd name="T3" fmla="*/ 104 h 150"/>
                <a:gd name="T4" fmla="*/ 47 w 94"/>
                <a:gd name="T5" fmla="*/ 129 h 150"/>
                <a:gd name="T6" fmla="*/ 69 w 94"/>
                <a:gd name="T7" fmla="*/ 110 h 150"/>
                <a:gd name="T8" fmla="*/ 54 w 94"/>
                <a:gd name="T9" fmla="*/ 89 h 150"/>
                <a:gd name="T10" fmla="*/ 31 w 94"/>
                <a:gd name="T11" fmla="*/ 80 h 150"/>
                <a:gd name="T12" fmla="*/ 2 w 94"/>
                <a:gd name="T13" fmla="*/ 41 h 150"/>
                <a:gd name="T14" fmla="*/ 47 w 94"/>
                <a:gd name="T15" fmla="*/ 0 h 150"/>
                <a:gd name="T16" fmla="*/ 91 w 94"/>
                <a:gd name="T17" fmla="*/ 40 h 150"/>
                <a:gd name="T18" fmla="*/ 90 w 94"/>
                <a:gd name="T19" fmla="*/ 47 h 150"/>
                <a:gd name="T20" fmla="*/ 67 w 94"/>
                <a:gd name="T21" fmla="*/ 48 h 150"/>
                <a:gd name="T22" fmla="*/ 67 w 94"/>
                <a:gd name="T23" fmla="*/ 43 h 150"/>
                <a:gd name="T24" fmla="*/ 47 w 94"/>
                <a:gd name="T25" fmla="*/ 21 h 150"/>
                <a:gd name="T26" fmla="*/ 26 w 94"/>
                <a:gd name="T27" fmla="*/ 40 h 150"/>
                <a:gd name="T28" fmla="*/ 41 w 94"/>
                <a:gd name="T29" fmla="*/ 60 h 150"/>
                <a:gd name="T30" fmla="*/ 65 w 94"/>
                <a:gd name="T31" fmla="*/ 69 h 150"/>
                <a:gd name="T32" fmla="*/ 94 w 94"/>
                <a:gd name="T33" fmla="*/ 108 h 150"/>
                <a:gd name="T34" fmla="*/ 46 w 94"/>
                <a:gd name="T35" fmla="*/ 150 h 150"/>
                <a:gd name="T36" fmla="*/ 0 w 94"/>
                <a:gd name="T37" fmla="*/ 106 h 150"/>
                <a:gd name="T38" fmla="*/ 1 w 94"/>
                <a:gd name="T39" fmla="*/ 99 h 150"/>
                <a:gd name="T40" fmla="*/ 24 w 94"/>
                <a:gd name="T41" fmla="*/ 99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50">
                  <a:moveTo>
                    <a:pt x="24" y="99"/>
                  </a:moveTo>
                  <a:cubicBezTo>
                    <a:pt x="24" y="100"/>
                    <a:pt x="24" y="102"/>
                    <a:pt x="24" y="104"/>
                  </a:cubicBezTo>
                  <a:cubicBezTo>
                    <a:pt x="24" y="117"/>
                    <a:pt x="29" y="129"/>
                    <a:pt x="47" y="129"/>
                  </a:cubicBezTo>
                  <a:cubicBezTo>
                    <a:pt x="62" y="129"/>
                    <a:pt x="69" y="121"/>
                    <a:pt x="69" y="110"/>
                  </a:cubicBezTo>
                  <a:cubicBezTo>
                    <a:pt x="69" y="99"/>
                    <a:pt x="65" y="93"/>
                    <a:pt x="54" y="89"/>
                  </a:cubicBezTo>
                  <a:cubicBezTo>
                    <a:pt x="31" y="80"/>
                    <a:pt x="31" y="80"/>
                    <a:pt x="31" y="80"/>
                  </a:cubicBezTo>
                  <a:cubicBezTo>
                    <a:pt x="14" y="74"/>
                    <a:pt x="2" y="64"/>
                    <a:pt x="2" y="41"/>
                  </a:cubicBezTo>
                  <a:cubicBezTo>
                    <a:pt x="2" y="17"/>
                    <a:pt x="18" y="0"/>
                    <a:pt x="47" y="0"/>
                  </a:cubicBezTo>
                  <a:cubicBezTo>
                    <a:pt x="84" y="0"/>
                    <a:pt x="91" y="25"/>
                    <a:pt x="91" y="40"/>
                  </a:cubicBezTo>
                  <a:cubicBezTo>
                    <a:pt x="91" y="42"/>
                    <a:pt x="91" y="45"/>
                    <a:pt x="90" y="47"/>
                  </a:cubicBezTo>
                  <a:cubicBezTo>
                    <a:pt x="67" y="48"/>
                    <a:pt x="67" y="48"/>
                    <a:pt x="67" y="48"/>
                  </a:cubicBezTo>
                  <a:cubicBezTo>
                    <a:pt x="67" y="46"/>
                    <a:pt x="67" y="44"/>
                    <a:pt x="67" y="43"/>
                  </a:cubicBezTo>
                  <a:cubicBezTo>
                    <a:pt x="67" y="31"/>
                    <a:pt x="63" y="21"/>
                    <a:pt x="47" y="21"/>
                  </a:cubicBezTo>
                  <a:cubicBezTo>
                    <a:pt x="32" y="21"/>
                    <a:pt x="26" y="29"/>
                    <a:pt x="26" y="40"/>
                  </a:cubicBezTo>
                  <a:cubicBezTo>
                    <a:pt x="26" y="52"/>
                    <a:pt x="32" y="57"/>
                    <a:pt x="41" y="60"/>
                  </a:cubicBezTo>
                  <a:cubicBezTo>
                    <a:pt x="65" y="69"/>
                    <a:pt x="65" y="69"/>
                    <a:pt x="65" y="69"/>
                  </a:cubicBezTo>
                  <a:cubicBezTo>
                    <a:pt x="83" y="76"/>
                    <a:pt x="94" y="87"/>
                    <a:pt x="94" y="108"/>
                  </a:cubicBezTo>
                  <a:cubicBezTo>
                    <a:pt x="94" y="133"/>
                    <a:pt x="78" y="150"/>
                    <a:pt x="46" y="150"/>
                  </a:cubicBezTo>
                  <a:cubicBezTo>
                    <a:pt x="6" y="150"/>
                    <a:pt x="0" y="123"/>
                    <a:pt x="0" y="106"/>
                  </a:cubicBezTo>
                  <a:cubicBezTo>
                    <a:pt x="0" y="104"/>
                    <a:pt x="0" y="102"/>
                    <a:pt x="1" y="99"/>
                  </a:cubicBezTo>
                  <a:lnTo>
                    <a:pt x="24" y="9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50" name="Line 26">
              <a:extLst>
                <a:ext uri="{FF2B5EF4-FFF2-40B4-BE49-F238E27FC236}">
                  <a16:creationId xmlns:a16="http://schemas.microsoft.com/office/drawing/2014/main" id="{24828E4D-3443-137A-0BB1-C8A4402565D0}"/>
                </a:ext>
              </a:extLst>
            </p:cNvPr>
            <p:cNvSpPr>
              <a:spLocks noChangeShapeType="1"/>
            </p:cNvSpPr>
            <p:nvPr userDrawn="1"/>
          </p:nvSpPr>
          <p:spPr bwMode="auto">
            <a:xfrm>
              <a:off x="2862263" y="2233613"/>
              <a:ext cx="5919787" cy="0"/>
            </a:xfrm>
            <a:prstGeom prst="line">
              <a:avLst/>
            </a:prstGeom>
            <a:noFill/>
            <a:ln w="190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r>
                <a:rPr lang="en-GB"/>
                <a:t> </a:t>
              </a:r>
              <a:endParaRPr lang="ar-SA"/>
            </a:p>
          </p:txBody>
        </p:sp>
        <p:sp>
          <p:nvSpPr>
            <p:cNvPr id="51" name="Line 27">
              <a:extLst>
                <a:ext uri="{FF2B5EF4-FFF2-40B4-BE49-F238E27FC236}">
                  <a16:creationId xmlns:a16="http://schemas.microsoft.com/office/drawing/2014/main" id="{A1B34373-644D-9EF9-51D1-172406018136}"/>
                </a:ext>
              </a:extLst>
            </p:cNvPr>
            <p:cNvSpPr>
              <a:spLocks noChangeShapeType="1"/>
            </p:cNvSpPr>
            <p:nvPr userDrawn="1"/>
          </p:nvSpPr>
          <p:spPr bwMode="auto">
            <a:xfrm>
              <a:off x="5784850" y="180976"/>
              <a:ext cx="0" cy="2052638"/>
            </a:xfrm>
            <a:prstGeom prst="line">
              <a:avLst/>
            </a:prstGeom>
            <a:noFill/>
            <a:ln w="190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ar-SA"/>
            </a:p>
          </p:txBody>
        </p:sp>
        <p:sp>
          <p:nvSpPr>
            <p:cNvPr id="52" name="Line 29">
              <a:extLst>
                <a:ext uri="{FF2B5EF4-FFF2-40B4-BE49-F238E27FC236}">
                  <a16:creationId xmlns:a16="http://schemas.microsoft.com/office/drawing/2014/main" id="{425040AC-1E9E-666F-D8DC-C10AF6D6BCD6}"/>
                </a:ext>
              </a:extLst>
            </p:cNvPr>
            <p:cNvSpPr>
              <a:spLocks noChangeShapeType="1"/>
            </p:cNvSpPr>
            <p:nvPr userDrawn="1"/>
          </p:nvSpPr>
          <p:spPr bwMode="auto">
            <a:xfrm>
              <a:off x="2857500" y="4176713"/>
              <a:ext cx="5924550" cy="0"/>
            </a:xfrm>
            <a:prstGeom prst="line">
              <a:avLst/>
            </a:prstGeom>
            <a:noFill/>
            <a:ln w="190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ar-SA"/>
            </a:p>
          </p:txBody>
        </p:sp>
      </p:grpSp>
      <p:sp>
        <p:nvSpPr>
          <p:cNvPr id="19" name="Picture Placeholder 9">
            <a:extLst>
              <a:ext uri="{FF2B5EF4-FFF2-40B4-BE49-F238E27FC236}">
                <a16:creationId xmlns:a16="http://schemas.microsoft.com/office/drawing/2014/main" id="{000C27CB-E83C-CDC6-A8E1-49777CF54CD2}"/>
              </a:ext>
            </a:extLst>
          </p:cNvPr>
          <p:cNvSpPr>
            <a:spLocks noGrp="1"/>
          </p:cNvSpPr>
          <p:nvPr>
            <p:ph type="pic" sz="quarter" idx="13" hasCustomPrompt="1"/>
          </p:nvPr>
        </p:nvSpPr>
        <p:spPr>
          <a:xfrm>
            <a:off x="5113344" y="294881"/>
            <a:ext cx="6785761" cy="5741588"/>
          </a:xfrm>
          <a:solidFill>
            <a:schemeClr val="bg1">
              <a:lumMod val="85000"/>
            </a:schemeClr>
          </a:solidFill>
          <a:ln w="19050">
            <a:noFill/>
            <a:miter lim="800000"/>
          </a:ln>
        </p:spPr>
        <p:txBody>
          <a:bodyPr/>
          <a:lstStyle>
            <a:lvl1pPr>
              <a:defRPr sz="1200"/>
            </a:lvl1pPr>
          </a:lstStyle>
          <a:p>
            <a:r>
              <a:rPr lang="en-GB"/>
              <a:t>Add picture</a:t>
            </a:r>
            <a:endParaRPr lang="ar-SA"/>
          </a:p>
        </p:txBody>
      </p:sp>
      <p:sp>
        <p:nvSpPr>
          <p:cNvPr id="20" name="Rectangle 19">
            <a:extLst>
              <a:ext uri="{FF2B5EF4-FFF2-40B4-BE49-F238E27FC236}">
                <a16:creationId xmlns:a16="http://schemas.microsoft.com/office/drawing/2014/main" id="{D7A00B3E-D6B4-DD53-BAC9-B32C815B4AB2}"/>
              </a:ext>
            </a:extLst>
          </p:cNvPr>
          <p:cNvSpPr/>
          <p:nvPr userDrawn="1"/>
        </p:nvSpPr>
        <p:spPr>
          <a:xfrm>
            <a:off x="5103813" y="284164"/>
            <a:ext cx="6804025" cy="5760788"/>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ar-SA" sz="1400" err="1">
              <a:solidFill>
                <a:schemeClr val="tx1"/>
              </a:solidFill>
            </a:endParaRPr>
          </a:p>
        </p:txBody>
      </p:sp>
    </p:spTree>
    <p:extLst>
      <p:ext uri="{BB962C8B-B14F-4D97-AF65-F5344CB8AC3E}">
        <p14:creationId xmlns:p14="http://schemas.microsoft.com/office/powerpoint/2010/main" val="382103532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CE3174-80BB-2116-F60F-547779A5706F}"/>
              </a:ext>
            </a:extLst>
          </p:cNvPr>
          <p:cNvSpPr/>
          <p:nvPr userDrawn="1"/>
        </p:nvSpPr>
        <p:spPr>
          <a:xfrm>
            <a:off x="284163" y="284163"/>
            <a:ext cx="11623674" cy="600527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2" name="Title 1">
            <a:extLst>
              <a:ext uri="{FF2B5EF4-FFF2-40B4-BE49-F238E27FC236}">
                <a16:creationId xmlns:a16="http://schemas.microsoft.com/office/drawing/2014/main" id="{43DE1B9C-28C7-BA43-28C9-3915DB6432C3}"/>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EFC9D83-0712-5C6B-C9AE-4F5F1BED2CD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9EC38BDC-F847-171B-C538-88B55A9B4DC2}"/>
              </a:ext>
            </a:extLst>
          </p:cNvPr>
          <p:cNvSpPr>
            <a:spLocks noGrp="1"/>
          </p:cNvSpPr>
          <p:nvPr>
            <p:ph type="dt" sz="half" idx="10"/>
          </p:nvPr>
        </p:nvSpPr>
        <p:spPr/>
        <p:txBody>
          <a:bodyPr/>
          <a:lstStyle/>
          <a:p>
            <a:fld id="{BC7FE5FB-CA7B-48AB-901B-64E8170A0774}" type="datetime1">
              <a:rPr lang="en-GB" smtClean="0"/>
              <a:t>09/05/2024</a:t>
            </a:fld>
            <a:endParaRPr lang="en-GB"/>
          </a:p>
        </p:txBody>
      </p:sp>
      <p:sp>
        <p:nvSpPr>
          <p:cNvPr id="8" name="Footer Placeholder 7">
            <a:extLst>
              <a:ext uri="{FF2B5EF4-FFF2-40B4-BE49-F238E27FC236}">
                <a16:creationId xmlns:a16="http://schemas.microsoft.com/office/drawing/2014/main" id="{C7A67E1A-24DF-C1BF-39BF-143C88D9038E}"/>
              </a:ext>
            </a:extLst>
          </p:cNvPr>
          <p:cNvSpPr>
            <a:spLocks noGrp="1"/>
          </p:cNvSpPr>
          <p:nvPr>
            <p:ph type="ftr" sz="quarter" idx="11"/>
          </p:nvPr>
        </p:nvSpPr>
        <p:spPr/>
        <p:txBody>
          <a:bodyPr/>
          <a:lstStyle/>
          <a:p>
            <a:r>
              <a:rPr lang="en-GB"/>
              <a:t>Archives Live: D-Day</a:t>
            </a:r>
          </a:p>
        </p:txBody>
      </p:sp>
      <p:sp>
        <p:nvSpPr>
          <p:cNvPr id="9" name="Slide Number Placeholder 8">
            <a:extLst>
              <a:ext uri="{FF2B5EF4-FFF2-40B4-BE49-F238E27FC236}">
                <a16:creationId xmlns:a16="http://schemas.microsoft.com/office/drawing/2014/main" id="{49421C5D-C064-97CD-2C78-D62A8A8762B9}"/>
              </a:ext>
            </a:extLst>
          </p:cNvPr>
          <p:cNvSpPr>
            <a:spLocks noGrp="1"/>
          </p:cNvSpPr>
          <p:nvPr>
            <p:ph type="sldNum" sz="quarter" idx="12"/>
          </p:nvPr>
        </p:nvSpPr>
        <p:spPr/>
        <p:txBody>
          <a:bodyPr/>
          <a:lstStyle/>
          <a:p>
            <a:fld id="{255DAFDF-2EF6-44FB-8AA4-C1E9B7563AAC}" type="slidenum">
              <a:rPr lang="en-GB" smtClean="0"/>
              <a:pPr/>
              <a:t>‹#›</a:t>
            </a:fld>
            <a:endParaRPr lang="en-GB"/>
          </a:p>
        </p:txBody>
      </p:sp>
      <p:sp>
        <p:nvSpPr>
          <p:cNvPr id="4" name="TextBox 3">
            <a:extLst>
              <a:ext uri="{FF2B5EF4-FFF2-40B4-BE49-F238E27FC236}">
                <a16:creationId xmlns:a16="http://schemas.microsoft.com/office/drawing/2014/main" id="{60C98947-3455-C279-C7DF-AAE8110E711E}"/>
              </a:ext>
            </a:extLst>
          </p:cNvPr>
          <p:cNvSpPr txBox="1"/>
          <p:nvPr userDrawn="1"/>
        </p:nvSpPr>
        <p:spPr>
          <a:xfrm>
            <a:off x="7939088" y="6289437"/>
            <a:ext cx="3117850" cy="284399"/>
          </a:xfrm>
          <a:prstGeom prst="rect">
            <a:avLst/>
          </a:prstGeom>
          <a:noFill/>
        </p:spPr>
        <p:txBody>
          <a:bodyPr wrap="square" lIns="0" tIns="0" rIns="0" bIns="0" rtlCol="0" anchor="ctr" anchorCtr="0">
            <a:noAutofit/>
          </a:bodyPr>
          <a:lstStyle/>
          <a:p>
            <a:r>
              <a:rPr lang="en-GB" sz="1000" kern="1000" spc="0" baseline="0">
                <a:latin typeface="Roboto Mono" pitchFamily="2" charset="0"/>
                <a:ea typeface="Roboto Mono" pitchFamily="2" charset="0"/>
              </a:rPr>
              <a:t>The National Archives</a:t>
            </a:r>
          </a:p>
        </p:txBody>
      </p:sp>
      <p:sp>
        <p:nvSpPr>
          <p:cNvPr id="5" name="Rectangle 4">
            <a:extLst>
              <a:ext uri="{FF2B5EF4-FFF2-40B4-BE49-F238E27FC236}">
                <a16:creationId xmlns:a16="http://schemas.microsoft.com/office/drawing/2014/main" id="{D07D0E5B-E63F-4840-5005-88B1E0DD2921}"/>
              </a:ext>
            </a:extLst>
          </p:cNvPr>
          <p:cNvSpPr/>
          <p:nvPr userDrawn="1"/>
        </p:nvSpPr>
        <p:spPr>
          <a:xfrm>
            <a:off x="284163" y="6289438"/>
            <a:ext cx="11623674" cy="284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6" name="Rectangle 5">
            <a:extLst>
              <a:ext uri="{FF2B5EF4-FFF2-40B4-BE49-F238E27FC236}">
                <a16:creationId xmlns:a16="http://schemas.microsoft.com/office/drawing/2014/main" id="{62A39C18-B789-E047-279F-B5730355F648}"/>
              </a:ext>
            </a:extLst>
          </p:cNvPr>
          <p:cNvSpPr/>
          <p:nvPr userDrawn="1"/>
        </p:nvSpPr>
        <p:spPr>
          <a:xfrm>
            <a:off x="7654925" y="6289438"/>
            <a:ext cx="3402013" cy="284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Tree>
    <p:extLst>
      <p:ext uri="{BB962C8B-B14F-4D97-AF65-F5344CB8AC3E}">
        <p14:creationId xmlns:p14="http://schemas.microsoft.com/office/powerpoint/2010/main" val="1893174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E5B8DD-4ADB-B120-268F-DFAA0362B915}"/>
              </a:ext>
            </a:extLst>
          </p:cNvPr>
          <p:cNvSpPr>
            <a:spLocks noGrp="1"/>
          </p:cNvSpPr>
          <p:nvPr>
            <p:ph type="title"/>
          </p:nvPr>
        </p:nvSpPr>
        <p:spPr>
          <a:xfrm>
            <a:off x="568325" y="595835"/>
            <a:ext cx="8788400" cy="1094853"/>
          </a:xfrm>
          <a:prstGeom prst="rect">
            <a:avLst/>
          </a:prstGeom>
        </p:spPr>
        <p:txBody>
          <a:bodyPr vert="horz" lIns="0" tIns="0" rIns="0" bIns="0" rtlCol="0" anchor="t" anchorCtr="0">
            <a:noAutofit/>
          </a:bodyPr>
          <a:lstStyle/>
          <a:p>
            <a:r>
              <a:rPr lang="en-GB"/>
              <a:t>Click to edit Master title style</a:t>
            </a:r>
          </a:p>
        </p:txBody>
      </p:sp>
      <p:sp>
        <p:nvSpPr>
          <p:cNvPr id="3" name="Text Placeholder 2">
            <a:extLst>
              <a:ext uri="{FF2B5EF4-FFF2-40B4-BE49-F238E27FC236}">
                <a16:creationId xmlns:a16="http://schemas.microsoft.com/office/drawing/2014/main" id="{036BFAB1-7A5B-2D25-9DEE-F8F5D58704BC}"/>
              </a:ext>
            </a:extLst>
          </p:cNvPr>
          <p:cNvSpPr>
            <a:spLocks noGrp="1"/>
          </p:cNvSpPr>
          <p:nvPr>
            <p:ph type="body" idx="1"/>
          </p:nvPr>
        </p:nvSpPr>
        <p:spPr>
          <a:xfrm>
            <a:off x="568325" y="1982183"/>
            <a:ext cx="11056938" cy="4091195"/>
          </a:xfrm>
          <a:prstGeom prst="rect">
            <a:avLst/>
          </a:prstGeom>
        </p:spPr>
        <p:txBody>
          <a:bodyPr vert="horz" lIns="0" tIns="0" rIns="0" bIns="0" rtlCol="0" anchor="t" anchorCtr="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58EB28B-8195-4E7C-61A0-6A02093082B8}"/>
              </a:ext>
            </a:extLst>
          </p:cNvPr>
          <p:cNvSpPr>
            <a:spLocks noGrp="1"/>
          </p:cNvSpPr>
          <p:nvPr>
            <p:ph type="dt" sz="half" idx="2"/>
          </p:nvPr>
        </p:nvSpPr>
        <p:spPr>
          <a:xfrm>
            <a:off x="5670550" y="6289437"/>
            <a:ext cx="1700212" cy="284399"/>
          </a:xfrm>
          <a:prstGeom prst="rect">
            <a:avLst/>
          </a:prstGeom>
        </p:spPr>
        <p:txBody>
          <a:bodyPr vert="horz" lIns="0" tIns="0" rIns="0" bIns="0" rtlCol="0" anchor="ctr" anchorCtr="0">
            <a:noAutofit/>
          </a:bodyPr>
          <a:lstStyle>
            <a:lvl1pPr algn="r">
              <a:defRPr sz="1000">
                <a:solidFill>
                  <a:schemeClr val="tx1"/>
                </a:solidFill>
                <a:latin typeface="Roboto Mono" pitchFamily="2" charset="0"/>
                <a:ea typeface="Roboto Mono" pitchFamily="2" charset="0"/>
              </a:defRPr>
            </a:lvl1pPr>
          </a:lstStyle>
          <a:p>
            <a:fld id="{353FDB0E-2425-42ED-9228-8CA4E3F6F6C3}" type="datetime1">
              <a:rPr lang="en-GB" smtClean="0"/>
              <a:t>09/05/2024</a:t>
            </a:fld>
            <a:endParaRPr lang="en-GB"/>
          </a:p>
        </p:txBody>
      </p:sp>
      <p:sp>
        <p:nvSpPr>
          <p:cNvPr id="5" name="Footer Placeholder 4">
            <a:extLst>
              <a:ext uri="{FF2B5EF4-FFF2-40B4-BE49-F238E27FC236}">
                <a16:creationId xmlns:a16="http://schemas.microsoft.com/office/drawing/2014/main" id="{2607CD13-F9ED-4F28-35D0-7B640AE9A7AA}"/>
              </a:ext>
            </a:extLst>
          </p:cNvPr>
          <p:cNvSpPr>
            <a:spLocks noGrp="1"/>
          </p:cNvSpPr>
          <p:nvPr>
            <p:ph type="ftr" sz="quarter" idx="3"/>
          </p:nvPr>
        </p:nvSpPr>
        <p:spPr>
          <a:xfrm>
            <a:off x="568325" y="6289439"/>
            <a:ext cx="5102225" cy="284399"/>
          </a:xfrm>
          <a:prstGeom prst="rect">
            <a:avLst/>
          </a:prstGeom>
        </p:spPr>
        <p:txBody>
          <a:bodyPr vert="horz" lIns="0" tIns="0" rIns="0" bIns="0" rtlCol="0" anchor="ctr" anchorCtr="0">
            <a:noAutofit/>
          </a:bodyPr>
          <a:lstStyle>
            <a:lvl1pPr algn="l">
              <a:defRPr sz="1000">
                <a:solidFill>
                  <a:schemeClr val="tx1"/>
                </a:solidFill>
                <a:latin typeface="Roboto Mono" pitchFamily="2" charset="0"/>
                <a:ea typeface="Roboto Mono" pitchFamily="2" charset="0"/>
              </a:defRPr>
            </a:lvl1pPr>
          </a:lstStyle>
          <a:p>
            <a:r>
              <a:rPr lang="en-GB"/>
              <a:t>Archives Live: D-Day</a:t>
            </a:r>
          </a:p>
        </p:txBody>
      </p:sp>
      <p:sp>
        <p:nvSpPr>
          <p:cNvPr id="6" name="Slide Number Placeholder 5">
            <a:extLst>
              <a:ext uri="{FF2B5EF4-FFF2-40B4-BE49-F238E27FC236}">
                <a16:creationId xmlns:a16="http://schemas.microsoft.com/office/drawing/2014/main" id="{F5FAEEF6-E136-7759-718C-FEFDD6F8BDFE}"/>
              </a:ext>
            </a:extLst>
          </p:cNvPr>
          <p:cNvSpPr>
            <a:spLocks noGrp="1"/>
          </p:cNvSpPr>
          <p:nvPr>
            <p:ph type="sldNum" sz="quarter" idx="4"/>
          </p:nvPr>
        </p:nvSpPr>
        <p:spPr>
          <a:xfrm>
            <a:off x="11056938" y="6289437"/>
            <a:ext cx="568325" cy="284399"/>
          </a:xfrm>
          <a:prstGeom prst="rect">
            <a:avLst/>
          </a:prstGeom>
        </p:spPr>
        <p:txBody>
          <a:bodyPr vert="horz" lIns="0" tIns="0" rIns="0" bIns="0" rtlCol="0" anchor="ctr" anchorCtr="0">
            <a:noAutofit/>
          </a:bodyPr>
          <a:lstStyle>
            <a:lvl1pPr algn="r">
              <a:defRPr sz="1000">
                <a:solidFill>
                  <a:schemeClr val="tx1"/>
                </a:solidFill>
                <a:latin typeface="Roboto Mono" pitchFamily="2" charset="0"/>
                <a:ea typeface="Roboto Mono" pitchFamily="2" charset="0"/>
              </a:defRPr>
            </a:lvl1pPr>
          </a:lstStyle>
          <a:p>
            <a:fld id="{255DAFDF-2EF6-44FB-8AA4-C1E9B7563AAC}" type="slidenum">
              <a:rPr lang="en-GB" smtClean="0"/>
              <a:pPr/>
              <a:t>‹#›</a:t>
            </a:fld>
            <a:endParaRPr lang="en-GB"/>
          </a:p>
        </p:txBody>
      </p:sp>
    </p:spTree>
    <p:extLst>
      <p:ext uri="{BB962C8B-B14F-4D97-AF65-F5344CB8AC3E}">
        <p14:creationId xmlns:p14="http://schemas.microsoft.com/office/powerpoint/2010/main" val="36305516"/>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8" r:id="rId3"/>
    <p:sldLayoutId id="2147483662" r:id="rId4"/>
    <p:sldLayoutId id="2147483656" r:id="rId5"/>
    <p:sldLayoutId id="2147483663" r:id="rId6"/>
    <p:sldLayoutId id="2147483659" r:id="rId7"/>
    <p:sldLayoutId id="2147483664" r:id="rId8"/>
    <p:sldLayoutId id="2147483650" r:id="rId9"/>
    <p:sldLayoutId id="2147483660" r:id="rId10"/>
    <p:sldLayoutId id="2147483671" r:id="rId11"/>
    <p:sldLayoutId id="2147483651" r:id="rId12"/>
    <p:sldLayoutId id="2147483665" r:id="rId13"/>
    <p:sldLayoutId id="2147483652" r:id="rId14"/>
    <p:sldLayoutId id="2147483666" r:id="rId15"/>
    <p:sldLayoutId id="2147483667" r:id="rId16"/>
    <p:sldLayoutId id="2147483654" r:id="rId17"/>
    <p:sldLayoutId id="2147483655" r:id="rId18"/>
    <p:sldLayoutId id="2147483668" r:id="rId19"/>
    <p:sldLayoutId id="2147483669" r:id="rId20"/>
  </p:sldLayoutIdLst>
  <p:hf hdr="0" dt="0"/>
  <p:txStyles>
    <p:titleStyle>
      <a:lvl1pPr algn="l" defTabSz="914400" rtl="0" eaLnBrk="1" latinLnBrk="0" hangingPunct="1">
        <a:lnSpc>
          <a:spcPct val="85000"/>
        </a:lnSpc>
        <a:spcBef>
          <a:spcPct val="0"/>
        </a:spcBef>
        <a:buNone/>
        <a:defRPr sz="4400" kern="1200" spc="20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000"/>
        </a:spcAft>
        <a:buFont typeface="Arial" panose="020B0604020202020204" pitchFamily="34" charset="0"/>
        <a:buNone/>
        <a:defRPr sz="1400"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000"/>
        </a:spcAft>
        <a:buFont typeface="Arial" panose="020B0604020202020204" pitchFamily="34" charset="0"/>
        <a:buNone/>
        <a:defRPr sz="1400" b="1" kern="1200" spc="0" baseline="0">
          <a:solidFill>
            <a:schemeClr val="tx1"/>
          </a:solidFill>
          <a:latin typeface="+mn-lt"/>
          <a:ea typeface="+mn-ea"/>
          <a:cs typeface="+mn-cs"/>
        </a:defRPr>
      </a:lvl2pPr>
      <a:lvl3pPr marL="269875" indent="-269875" algn="l" defTabSz="914400" rtl="0" eaLnBrk="1" latinLnBrk="0" hangingPunct="1">
        <a:lnSpc>
          <a:spcPct val="100000"/>
        </a:lnSpc>
        <a:spcBef>
          <a:spcPts val="0"/>
        </a:spcBef>
        <a:spcAft>
          <a:spcPts val="1000"/>
        </a:spcAft>
        <a:buSzPct val="80000"/>
        <a:buFont typeface="Wingdings" panose="05000000000000000000" pitchFamily="2" charset="2"/>
        <a:buChar char=""/>
        <a:defRPr sz="1400" kern="1200">
          <a:solidFill>
            <a:schemeClr val="tx1"/>
          </a:solidFill>
          <a:latin typeface="+mn-lt"/>
          <a:ea typeface="+mn-ea"/>
          <a:cs typeface="+mn-cs"/>
        </a:defRPr>
      </a:lvl3pPr>
      <a:lvl4pPr marL="539750" indent="-269875" algn="l" defTabSz="914400" rtl="0" eaLnBrk="1" latinLnBrk="0" hangingPunct="1">
        <a:lnSpc>
          <a:spcPct val="100000"/>
        </a:lnSpc>
        <a:spcBef>
          <a:spcPts val="0"/>
        </a:spcBef>
        <a:spcAft>
          <a:spcPts val="1000"/>
        </a:spcAft>
        <a:buSzPct val="80000"/>
        <a:buFont typeface="Wingdings" panose="05000000000000000000" pitchFamily="2" charset="2"/>
        <a:buChar char="n"/>
        <a:defRPr sz="1400" kern="1200">
          <a:solidFill>
            <a:schemeClr val="tx1"/>
          </a:solidFill>
          <a:latin typeface="+mn-lt"/>
          <a:ea typeface="+mn-ea"/>
          <a:cs typeface="+mn-cs"/>
        </a:defRPr>
      </a:lvl4pPr>
      <a:lvl5pPr marL="804863" indent="-265113" algn="l" defTabSz="914400" rtl="0" eaLnBrk="1" latinLnBrk="0" hangingPunct="1">
        <a:lnSpc>
          <a:spcPct val="100000"/>
        </a:lnSpc>
        <a:spcBef>
          <a:spcPts val="0"/>
        </a:spcBef>
        <a:spcAft>
          <a:spcPts val="1000"/>
        </a:spcAft>
        <a:buSzPct val="80000"/>
        <a:buFont typeface="Wingdings" panose="05000000000000000000" pitchFamily="2" charset="2"/>
        <a:buChar char="n"/>
        <a:defRPr sz="1400" kern="1200">
          <a:solidFill>
            <a:schemeClr val="tx1"/>
          </a:solidFill>
          <a:latin typeface="+mn-lt"/>
          <a:ea typeface="+mn-ea"/>
          <a:cs typeface="+mn-cs"/>
        </a:defRPr>
      </a:lvl5pPr>
      <a:lvl6pPr marL="342900" indent="-342900" algn="l" defTabSz="914400" rtl="0" eaLnBrk="1" latinLnBrk="0" hangingPunct="1">
        <a:lnSpc>
          <a:spcPct val="100000"/>
        </a:lnSpc>
        <a:spcBef>
          <a:spcPts val="0"/>
        </a:spcBef>
        <a:spcAft>
          <a:spcPts val="1000"/>
        </a:spcAft>
        <a:buSzPct val="80000"/>
        <a:buFont typeface="+mj-lt"/>
        <a:buAutoNum type="arabicPeriod"/>
        <a:defRPr sz="1400" kern="1200">
          <a:solidFill>
            <a:schemeClr val="tx1"/>
          </a:solidFill>
          <a:latin typeface="+mn-lt"/>
          <a:ea typeface="+mn-ea"/>
          <a:cs typeface="+mn-cs"/>
        </a:defRPr>
      </a:lvl6pPr>
      <a:lvl7pPr marL="717550" indent="-342900" algn="l" defTabSz="914400" rtl="0" eaLnBrk="1" latinLnBrk="0" hangingPunct="1">
        <a:lnSpc>
          <a:spcPct val="100000"/>
        </a:lnSpc>
        <a:spcBef>
          <a:spcPts val="0"/>
        </a:spcBef>
        <a:spcAft>
          <a:spcPts val="1000"/>
        </a:spcAft>
        <a:buSzPct val="80000"/>
        <a:buFont typeface="+mj-lt"/>
        <a:buAutoNum type="alphaLcPeriod"/>
        <a:defRPr sz="1400" kern="1200">
          <a:solidFill>
            <a:schemeClr val="tx1"/>
          </a:solidFill>
          <a:latin typeface="+mn-lt"/>
          <a:ea typeface="+mn-ea"/>
          <a:cs typeface="+mn-cs"/>
        </a:defRPr>
      </a:lvl7pPr>
      <a:lvl8pPr marL="1076325" indent="-342900" algn="l" defTabSz="914400" rtl="0" eaLnBrk="1" latinLnBrk="0" hangingPunct="1">
        <a:lnSpc>
          <a:spcPct val="100000"/>
        </a:lnSpc>
        <a:spcBef>
          <a:spcPts val="0"/>
        </a:spcBef>
        <a:spcAft>
          <a:spcPts val="1000"/>
        </a:spcAft>
        <a:buSzPct val="80000"/>
        <a:buFont typeface="+mj-lt"/>
        <a:buAutoNum type="romanLcPeriod"/>
        <a:defRPr sz="1400" kern="1200">
          <a:solidFill>
            <a:schemeClr val="tx1"/>
          </a:solidFill>
          <a:latin typeface="+mn-lt"/>
          <a:ea typeface="+mn-ea"/>
          <a:cs typeface="+mn-cs"/>
        </a:defRPr>
      </a:lvl8pPr>
      <a:lvl9pPr marL="1435100" indent="-342900" algn="l" defTabSz="914400" rtl="0" eaLnBrk="1" latinLnBrk="0" hangingPunct="1">
        <a:lnSpc>
          <a:spcPct val="100000"/>
        </a:lnSpc>
        <a:spcBef>
          <a:spcPts val="0"/>
        </a:spcBef>
        <a:spcAft>
          <a:spcPts val="1000"/>
        </a:spcAft>
        <a:buSzPct val="80000"/>
        <a:buFont typeface="+mj-lt"/>
        <a:buAutoNum type="alphaUcPeriod"/>
        <a:defRPr sz="1400" kern="1200">
          <a:solidFill>
            <a:schemeClr val="tx1"/>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400" kern="1200">
          <a:solidFill>
            <a:schemeClr val="tx1"/>
          </a:solidFill>
          <a:latin typeface="+mn-lt"/>
          <a:ea typeface="+mn-ea"/>
          <a:cs typeface="+mn-cs"/>
        </a:defRPr>
      </a:lvl2pPr>
      <a:lvl3pPr marL="914400" algn="l" defTabSz="914400" rtl="0" eaLnBrk="1" latinLnBrk="0" hangingPunct="1">
        <a:defRPr sz="1400" kern="1200">
          <a:solidFill>
            <a:schemeClr val="tx1"/>
          </a:solidFill>
          <a:latin typeface="+mn-lt"/>
          <a:ea typeface="+mn-ea"/>
          <a:cs typeface="+mn-cs"/>
        </a:defRPr>
      </a:lvl3pPr>
      <a:lvl4pPr marL="1371600" algn="l" defTabSz="914400" rtl="0" eaLnBrk="1" latinLnBrk="0" hangingPunct="1">
        <a:defRPr sz="1400" kern="1200">
          <a:solidFill>
            <a:schemeClr val="tx1"/>
          </a:solidFill>
          <a:latin typeface="+mn-lt"/>
          <a:ea typeface="+mn-ea"/>
          <a:cs typeface="+mn-cs"/>
        </a:defRPr>
      </a:lvl4pPr>
      <a:lvl5pPr marL="1828800" algn="l" defTabSz="914400" rtl="0" eaLnBrk="1" latinLnBrk="0" hangingPunct="1">
        <a:defRPr sz="1400" kern="1200">
          <a:solidFill>
            <a:schemeClr val="tx1"/>
          </a:solidFill>
          <a:latin typeface="+mn-lt"/>
          <a:ea typeface="+mn-ea"/>
          <a:cs typeface="+mn-cs"/>
        </a:defRPr>
      </a:lvl5pPr>
      <a:lvl6pPr marL="2286000" algn="l" defTabSz="914400" rtl="0" eaLnBrk="1" latinLnBrk="0" hangingPunct="1">
        <a:defRPr sz="1400" kern="1200">
          <a:solidFill>
            <a:schemeClr val="tx1"/>
          </a:solidFill>
          <a:latin typeface="+mn-lt"/>
          <a:ea typeface="+mn-ea"/>
          <a:cs typeface="+mn-cs"/>
        </a:defRPr>
      </a:lvl6pPr>
      <a:lvl7pPr marL="2743200" algn="l" defTabSz="914400" rtl="0" eaLnBrk="1" latinLnBrk="0" hangingPunct="1">
        <a:defRPr sz="1400" kern="1200">
          <a:solidFill>
            <a:schemeClr val="tx1"/>
          </a:solidFill>
          <a:latin typeface="+mn-lt"/>
          <a:ea typeface="+mn-ea"/>
          <a:cs typeface="+mn-cs"/>
        </a:defRPr>
      </a:lvl7pPr>
      <a:lvl8pPr marL="3200400" algn="l" defTabSz="914400" rtl="0" eaLnBrk="1" latinLnBrk="0" hangingPunct="1">
        <a:defRPr sz="1400" kern="1200">
          <a:solidFill>
            <a:schemeClr val="tx1"/>
          </a:solidFill>
          <a:latin typeface="+mn-lt"/>
          <a:ea typeface="+mn-ea"/>
          <a:cs typeface="+mn-cs"/>
        </a:defRPr>
      </a:lvl8pPr>
      <a:lvl9pPr marL="3657600" algn="l" defTabSz="9144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79" userDrawn="1">
          <p15:clr>
            <a:srgbClr val="F26B43"/>
          </p15:clr>
        </p15:guide>
        <p15:guide id="2" pos="358" userDrawn="1">
          <p15:clr>
            <a:srgbClr val="F26B43"/>
          </p15:clr>
        </p15:guide>
        <p15:guide id="3" pos="536" userDrawn="1">
          <p15:clr>
            <a:srgbClr val="F26B43"/>
          </p15:clr>
        </p15:guide>
        <p15:guide id="4" pos="714" userDrawn="1">
          <p15:clr>
            <a:srgbClr val="F26B43"/>
          </p15:clr>
        </p15:guide>
        <p15:guide id="7" pos="7501" userDrawn="1">
          <p15:clr>
            <a:srgbClr val="F26B43"/>
          </p15:clr>
        </p15:guide>
        <p15:guide id="8" pos="7323" userDrawn="1">
          <p15:clr>
            <a:srgbClr val="F26B43"/>
          </p15:clr>
        </p15:guide>
        <p15:guide id="9" pos="893" userDrawn="1">
          <p15:clr>
            <a:srgbClr val="F26B43"/>
          </p15:clr>
        </p15:guide>
        <p15:guide id="10" pos="1072" userDrawn="1">
          <p15:clr>
            <a:srgbClr val="F26B43"/>
          </p15:clr>
        </p15:guide>
        <p15:guide id="11" pos="1251" userDrawn="1">
          <p15:clr>
            <a:srgbClr val="F26B43"/>
          </p15:clr>
        </p15:guide>
        <p15:guide id="12" pos="1429" userDrawn="1">
          <p15:clr>
            <a:srgbClr val="F26B43"/>
          </p15:clr>
        </p15:guide>
        <p15:guide id="13" pos="1607" userDrawn="1">
          <p15:clr>
            <a:srgbClr val="F26B43"/>
          </p15:clr>
        </p15:guide>
        <p15:guide id="14" pos="1786" userDrawn="1">
          <p15:clr>
            <a:srgbClr val="F26B43"/>
          </p15:clr>
        </p15:guide>
        <p15:guide id="15" pos="1964" userDrawn="1">
          <p15:clr>
            <a:srgbClr val="F26B43"/>
          </p15:clr>
        </p15:guide>
        <p15:guide id="16" pos="3036" userDrawn="1">
          <p15:clr>
            <a:srgbClr val="F26B43"/>
          </p15:clr>
        </p15:guide>
        <p15:guide id="17" pos="2143" userDrawn="1">
          <p15:clr>
            <a:srgbClr val="F26B43"/>
          </p15:clr>
        </p15:guide>
        <p15:guide id="18" pos="2322" userDrawn="1">
          <p15:clr>
            <a:srgbClr val="F26B43"/>
          </p15:clr>
        </p15:guide>
        <p15:guide id="19" pos="2679" userDrawn="1">
          <p15:clr>
            <a:srgbClr val="F26B43"/>
          </p15:clr>
        </p15:guide>
        <p15:guide id="20" pos="2858" userDrawn="1">
          <p15:clr>
            <a:srgbClr val="F26B43"/>
          </p15:clr>
        </p15:guide>
        <p15:guide id="21" pos="4108" userDrawn="1">
          <p15:clr>
            <a:srgbClr val="F26B43"/>
          </p15:clr>
        </p15:guide>
        <p15:guide id="22" pos="3215" userDrawn="1">
          <p15:clr>
            <a:srgbClr val="F26B43"/>
          </p15:clr>
        </p15:guide>
        <p15:guide id="23" pos="3392" userDrawn="1">
          <p15:clr>
            <a:srgbClr val="F26B43"/>
          </p15:clr>
        </p15:guide>
        <p15:guide id="24" pos="3572" userDrawn="1">
          <p15:clr>
            <a:srgbClr val="F26B43"/>
          </p15:clr>
        </p15:guide>
        <p15:guide id="25" pos="4465" userDrawn="1">
          <p15:clr>
            <a:srgbClr val="F26B43"/>
          </p15:clr>
        </p15:guide>
        <p15:guide id="26" pos="5001" userDrawn="1">
          <p15:clr>
            <a:srgbClr val="F26B43"/>
          </p15:clr>
        </p15:guide>
        <p15:guide id="27" pos="4643" userDrawn="1">
          <p15:clr>
            <a:srgbClr val="F26B43"/>
          </p15:clr>
        </p15:guide>
        <p15:guide id="28" pos="4822" userDrawn="1">
          <p15:clr>
            <a:srgbClr val="F26B43"/>
          </p15:clr>
        </p15:guide>
        <p15:guide id="29" pos="5179" userDrawn="1">
          <p15:clr>
            <a:srgbClr val="F26B43"/>
          </p15:clr>
        </p15:guide>
        <p15:guide id="30" pos="5537" userDrawn="1">
          <p15:clr>
            <a:srgbClr val="F26B43"/>
          </p15:clr>
        </p15:guide>
        <p15:guide id="31" pos="5358" userDrawn="1">
          <p15:clr>
            <a:srgbClr val="F26B43"/>
          </p15:clr>
        </p15:guide>
        <p15:guide id="32" pos="6608" userDrawn="1">
          <p15:clr>
            <a:srgbClr val="F26B43"/>
          </p15:clr>
        </p15:guide>
        <p15:guide id="33" pos="5715" userDrawn="1">
          <p15:clr>
            <a:srgbClr val="F26B43"/>
          </p15:clr>
        </p15:guide>
        <p15:guide id="34" pos="4286" userDrawn="1">
          <p15:clr>
            <a:srgbClr val="F26B43"/>
          </p15:clr>
        </p15:guide>
        <p15:guide id="36" pos="6072" userDrawn="1">
          <p15:clr>
            <a:srgbClr val="F26B43"/>
          </p15:clr>
        </p15:guide>
        <p15:guide id="38" pos="6786" userDrawn="1">
          <p15:clr>
            <a:srgbClr val="F26B43"/>
          </p15:clr>
        </p15:guide>
        <p15:guide id="39" pos="5894" userDrawn="1">
          <p15:clr>
            <a:srgbClr val="F26B43"/>
          </p15:clr>
        </p15:guide>
        <p15:guide id="40" pos="6429" userDrawn="1">
          <p15:clr>
            <a:srgbClr val="F26B43"/>
          </p15:clr>
        </p15:guide>
        <p15:guide id="43" pos="7144" userDrawn="1">
          <p15:clr>
            <a:srgbClr val="F26B43"/>
          </p15:clr>
        </p15:guide>
        <p15:guide id="45" pos="2501" userDrawn="1">
          <p15:clr>
            <a:srgbClr val="F26B43"/>
          </p15:clr>
        </p15:guide>
        <p15:guide id="48" pos="3751" userDrawn="1">
          <p15:clr>
            <a:srgbClr val="F26B43"/>
          </p15:clr>
        </p15:guide>
        <p15:guide id="49" pos="3929" userDrawn="1">
          <p15:clr>
            <a:srgbClr val="F26B43"/>
          </p15:clr>
        </p15:guide>
        <p15:guide id="50" pos="6251" userDrawn="1">
          <p15:clr>
            <a:srgbClr val="F26B43"/>
          </p15:clr>
        </p15:guide>
        <p15:guide id="51" pos="6965" userDrawn="1">
          <p15:clr>
            <a:srgbClr val="F26B43"/>
          </p15:clr>
        </p15:guide>
        <p15:guide id="52" orient="horz" pos="179" userDrawn="1">
          <p15:clr>
            <a:srgbClr val="F26B43"/>
          </p15:clr>
        </p15:guide>
        <p15:guide id="53" orient="horz" pos="4141" userDrawn="1">
          <p15:clr>
            <a:srgbClr val="F26B43"/>
          </p15:clr>
        </p15:guide>
        <p15:guide id="54" orient="horz" pos="1247" userDrawn="1">
          <p15:clr>
            <a:srgbClr val="F26B43"/>
          </p15:clr>
        </p15:guide>
        <p15:guide id="55" orient="horz" pos="3826" userDrawn="1">
          <p15:clr>
            <a:srgbClr val="F26B43"/>
          </p15:clr>
        </p15:guide>
        <p15:guide id="56" orient="horz" pos="396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fif"/><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10.xml"/><Relationship Id="rId5" Type="http://schemas.openxmlformats.org/officeDocument/2006/relationships/image" Target="../media/image22.jpeg"/><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tiff"/><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BFECE-8588-2BD0-3936-A74A8C841CA8}"/>
              </a:ext>
            </a:extLst>
          </p:cNvPr>
          <p:cNvSpPr>
            <a:spLocks noGrp="1"/>
          </p:cNvSpPr>
          <p:nvPr>
            <p:ph type="ctrTitle"/>
          </p:nvPr>
        </p:nvSpPr>
        <p:spPr>
          <a:xfrm>
            <a:off x="2166940" y="2045152"/>
            <a:ext cx="7289676" cy="1704535"/>
          </a:xfrm>
        </p:spPr>
        <p:txBody>
          <a:bodyPr/>
          <a:lstStyle/>
          <a:p>
            <a:pPr algn="ctr"/>
            <a:r>
              <a:rPr lang="en-GB"/>
              <a:t>Archives Live: D-Day</a:t>
            </a:r>
            <a:endParaRPr lang="ar-SA"/>
          </a:p>
        </p:txBody>
      </p:sp>
      <p:sp>
        <p:nvSpPr>
          <p:cNvPr id="3" name="Subtitle 2">
            <a:extLst>
              <a:ext uri="{FF2B5EF4-FFF2-40B4-BE49-F238E27FC236}">
                <a16:creationId xmlns:a16="http://schemas.microsoft.com/office/drawing/2014/main" id="{2E09BA42-7177-C261-84DA-FAD931BE51F6}"/>
              </a:ext>
            </a:extLst>
          </p:cNvPr>
          <p:cNvSpPr>
            <a:spLocks noGrp="1"/>
          </p:cNvSpPr>
          <p:nvPr>
            <p:ph type="subTitle" idx="1"/>
          </p:nvPr>
        </p:nvSpPr>
        <p:spPr/>
        <p:txBody>
          <a:bodyPr/>
          <a:lstStyle/>
          <a:p>
            <a:pPr algn="l"/>
            <a:r>
              <a:rPr lang="en-GB" sz="1600" b="0" i="0">
                <a:solidFill>
                  <a:srgbClr val="000000"/>
                </a:solidFill>
                <a:effectLst/>
                <a:latin typeface="Open Sans" panose="020B0606030504020204" pitchFamily="34" charset="0"/>
              </a:rPr>
              <a:t>What can documents reveal about the experiences of people who participated in D-Day?</a:t>
            </a:r>
            <a:endParaRPr lang="en-GB" sz="2000"/>
          </a:p>
        </p:txBody>
      </p:sp>
      <p:pic>
        <p:nvPicPr>
          <p:cNvPr id="28" name="Picture Placeholder 27" descr="A map of the united states&#10;&#10;Description automatically generated">
            <a:extLst>
              <a:ext uri="{FF2B5EF4-FFF2-40B4-BE49-F238E27FC236}">
                <a16:creationId xmlns:a16="http://schemas.microsoft.com/office/drawing/2014/main" id="{5F7792B7-4749-53DC-448B-BF5F80E995B5}"/>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6" t="7199" r="1088" b="20318"/>
          <a:stretch/>
        </p:blipFill>
        <p:spPr>
          <a:xfrm>
            <a:off x="4826079" y="295534"/>
            <a:ext cx="7071836" cy="4042168"/>
          </a:xfrm>
        </p:spPr>
      </p:pic>
      <p:pic>
        <p:nvPicPr>
          <p:cNvPr id="12" name="Picture Placeholder 11" descr="A group of soldiers on a boat&#10;&#10;Description automatically generated">
            <a:extLst>
              <a:ext uri="{FF2B5EF4-FFF2-40B4-BE49-F238E27FC236}">
                <a16:creationId xmlns:a16="http://schemas.microsoft.com/office/drawing/2014/main" id="{055B38EE-902F-37AC-1D77-42A38769B07D}"/>
              </a:ext>
            </a:extLst>
          </p:cNvPr>
          <p:cNvPicPr>
            <a:picLocks noGrp="1" noChangeAspect="1"/>
          </p:cNvPicPr>
          <p:nvPr>
            <p:ph type="pic" sz="quarter" idx="15"/>
          </p:nvPr>
        </p:nvPicPr>
        <p:blipFill rotWithShape="1">
          <a:blip r:embed="rId4">
            <a:extLst>
              <a:ext uri="{28A0092B-C50C-407E-A947-70E740481C1C}">
                <a14:useLocalDpi xmlns:a14="http://schemas.microsoft.com/office/drawing/2010/main" val="0"/>
              </a:ext>
            </a:extLst>
          </a:blip>
          <a:srcRect l="1315" t="509" r="12601" b="-509"/>
          <a:stretch/>
        </p:blipFill>
        <p:spPr>
          <a:xfrm>
            <a:off x="8221663" y="3930506"/>
            <a:ext cx="2835275" cy="2650765"/>
          </a:xfrm>
        </p:spPr>
      </p:pic>
      <p:pic>
        <p:nvPicPr>
          <p:cNvPr id="10" name="Picture Placeholder 9" descr="A tank in a destroyed city&#10;&#10;Description automatically generated">
            <a:extLst>
              <a:ext uri="{FF2B5EF4-FFF2-40B4-BE49-F238E27FC236}">
                <a16:creationId xmlns:a16="http://schemas.microsoft.com/office/drawing/2014/main" id="{3B8E07B4-E7B8-A924-E31D-5BC3990C742F}"/>
              </a:ext>
            </a:extLst>
          </p:cNvPr>
          <p:cNvPicPr>
            <a:picLocks noGrp="1" noChangeAspect="1"/>
          </p:cNvPicPr>
          <p:nvPr>
            <p:ph type="pic" sz="quarter" idx="16"/>
          </p:nvPr>
        </p:nvPicPr>
        <p:blipFill>
          <a:blip r:embed="rId5">
            <a:extLst>
              <a:ext uri="{28A0092B-C50C-407E-A947-70E740481C1C}">
                <a14:useLocalDpi xmlns:a14="http://schemas.microsoft.com/office/drawing/2010/main" val="0"/>
              </a:ext>
            </a:extLst>
          </a:blip>
          <a:srcRect l="5926" r="5926"/>
          <a:stretch>
            <a:fillRect/>
          </a:stretch>
        </p:blipFill>
        <p:spPr/>
      </p:pic>
    </p:spTree>
    <p:extLst>
      <p:ext uri="{BB962C8B-B14F-4D97-AF65-F5344CB8AC3E}">
        <p14:creationId xmlns:p14="http://schemas.microsoft.com/office/powerpoint/2010/main" val="1749335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FBE7B76-9E1C-21AF-2306-19E5F6B0B1B8}"/>
              </a:ext>
            </a:extLst>
          </p:cNvPr>
          <p:cNvSpPr>
            <a:spLocks noGrp="1"/>
          </p:cNvSpPr>
          <p:nvPr>
            <p:ph type="title"/>
          </p:nvPr>
        </p:nvSpPr>
        <p:spPr>
          <a:xfrm>
            <a:off x="568325" y="677610"/>
            <a:ext cx="4679536" cy="701519"/>
          </a:xfrm>
        </p:spPr>
        <p:txBody>
          <a:bodyPr/>
          <a:lstStyle/>
          <a:p>
            <a:r>
              <a:rPr lang="en-GB" sz="3600"/>
              <a:t>Discussion Questions</a:t>
            </a:r>
            <a:endParaRPr lang="ar-SA" sz="3600"/>
          </a:p>
        </p:txBody>
      </p:sp>
      <p:sp>
        <p:nvSpPr>
          <p:cNvPr id="5" name="Slide Number Placeholder 4">
            <a:extLst>
              <a:ext uri="{FF2B5EF4-FFF2-40B4-BE49-F238E27FC236}">
                <a16:creationId xmlns:a16="http://schemas.microsoft.com/office/drawing/2014/main" id="{1487514C-EF3F-C966-EB1E-FA17881D1F2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5DAFDF-2EF6-44FB-8AA4-C1E9B7563AAC}" type="slidenum">
              <a:rPr kumimoji="0" lang="en-GB" sz="1000" b="0" i="0" u="none" strike="noStrike" kern="1200" cap="none" spc="0" normalizeH="0" baseline="0" noProof="0" smtClean="0">
                <a:ln>
                  <a:noFill/>
                </a:ln>
                <a:solidFill>
                  <a:prstClr val="black"/>
                </a:solidFill>
                <a:effectLst/>
                <a:uLnTx/>
                <a:uFillTx/>
                <a:latin typeface="Roboto Mono" pitchFamily="2" charset="0"/>
                <a:ea typeface="Roboto Mono"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000" b="0" i="0" u="none" strike="noStrike" kern="1200" cap="none" spc="0" normalizeH="0" baseline="0" noProof="0">
              <a:ln>
                <a:noFill/>
              </a:ln>
              <a:solidFill>
                <a:prstClr val="black"/>
              </a:solidFill>
              <a:effectLst/>
              <a:uLnTx/>
              <a:uFillTx/>
              <a:latin typeface="Roboto Mono" pitchFamily="2" charset="0"/>
              <a:ea typeface="Roboto Mono" pitchFamily="2" charset="0"/>
              <a:cs typeface="+mn-cs"/>
            </a:endParaRPr>
          </a:p>
        </p:txBody>
      </p:sp>
      <p:sp>
        <p:nvSpPr>
          <p:cNvPr id="2" name="Footer Placeholder 1">
            <a:extLst>
              <a:ext uri="{FF2B5EF4-FFF2-40B4-BE49-F238E27FC236}">
                <a16:creationId xmlns:a16="http://schemas.microsoft.com/office/drawing/2014/main" id="{7519F0B8-F83A-6217-9130-00B7BFC15B3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Roboto Mono" pitchFamily="2" charset="0"/>
                <a:ea typeface="Roboto Mono" pitchFamily="2" charset="0"/>
                <a:cs typeface="+mn-cs"/>
              </a:rPr>
              <a:t>Archives Live: D-Day</a:t>
            </a:r>
          </a:p>
        </p:txBody>
      </p:sp>
      <p:sp>
        <p:nvSpPr>
          <p:cNvPr id="3" name="Text Placeholder 3">
            <a:extLst>
              <a:ext uri="{FF2B5EF4-FFF2-40B4-BE49-F238E27FC236}">
                <a16:creationId xmlns:a16="http://schemas.microsoft.com/office/drawing/2014/main" id="{F49D4D9D-2B48-C4DD-5875-98D958CC569A}"/>
              </a:ext>
            </a:extLst>
          </p:cNvPr>
          <p:cNvSpPr txBox="1">
            <a:spLocks/>
          </p:cNvSpPr>
          <p:nvPr/>
        </p:nvSpPr>
        <p:spPr>
          <a:xfrm>
            <a:off x="344797" y="1568605"/>
            <a:ext cx="11502406" cy="4089674"/>
          </a:xfrm>
          <a:prstGeom prst="rect">
            <a:avLst/>
          </a:prstGeom>
          <a:solidFill>
            <a:srgbClr val="F9E1BC"/>
          </a:solidFill>
        </p:spPr>
        <p:txBody>
          <a:bodyPr vert="horz" lIns="0" tIns="0" rIns="0" bIns="0" rtlCol="0" anchor="ctr" anchorCtr="0">
            <a:noAutofit/>
          </a:bodyPr>
          <a:lstStyle>
            <a:lvl1pPr marL="0" indent="0" algn="l" defTabSz="914400" rtl="0" eaLnBrk="1" latinLnBrk="0" hangingPunct="1">
              <a:lnSpc>
                <a:spcPct val="100000"/>
              </a:lnSpc>
              <a:spcBef>
                <a:spcPts val="0"/>
              </a:spcBef>
              <a:spcAft>
                <a:spcPts val="1000"/>
              </a:spcAft>
              <a:buFont typeface="Arial" panose="020B0604020202020204" pitchFamily="34" charset="0"/>
              <a:buNone/>
              <a:defRPr sz="1400"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000"/>
              </a:spcAft>
              <a:buFont typeface="Arial" panose="020B0604020202020204" pitchFamily="34" charset="0"/>
              <a:buNone/>
              <a:defRPr sz="1400" b="1" kern="1200" spc="0" baseline="0">
                <a:solidFill>
                  <a:schemeClr val="tx1"/>
                </a:solidFill>
                <a:latin typeface="+mn-lt"/>
                <a:ea typeface="+mn-ea"/>
                <a:cs typeface="+mn-cs"/>
              </a:defRPr>
            </a:lvl2pPr>
            <a:lvl3pPr marL="269875" indent="-269875" algn="l" defTabSz="914400" rtl="0" eaLnBrk="1" latinLnBrk="0" hangingPunct="1">
              <a:lnSpc>
                <a:spcPct val="100000"/>
              </a:lnSpc>
              <a:spcBef>
                <a:spcPts val="0"/>
              </a:spcBef>
              <a:spcAft>
                <a:spcPts val="1000"/>
              </a:spcAft>
              <a:buSzPct val="80000"/>
              <a:buFont typeface="Wingdings" panose="05000000000000000000" pitchFamily="2" charset="2"/>
              <a:buChar char=""/>
              <a:defRPr sz="1400" kern="1200">
                <a:solidFill>
                  <a:schemeClr val="tx1"/>
                </a:solidFill>
                <a:latin typeface="+mn-lt"/>
                <a:ea typeface="+mn-ea"/>
                <a:cs typeface="+mn-cs"/>
              </a:defRPr>
            </a:lvl3pPr>
            <a:lvl4pPr marL="539750" indent="-269875" algn="l" defTabSz="914400" rtl="0" eaLnBrk="1" latinLnBrk="0" hangingPunct="1">
              <a:lnSpc>
                <a:spcPct val="100000"/>
              </a:lnSpc>
              <a:spcBef>
                <a:spcPts val="0"/>
              </a:spcBef>
              <a:spcAft>
                <a:spcPts val="1000"/>
              </a:spcAft>
              <a:buSzPct val="80000"/>
              <a:buFont typeface="Wingdings" panose="05000000000000000000" pitchFamily="2" charset="2"/>
              <a:buChar char="n"/>
              <a:defRPr sz="1400" kern="1200">
                <a:solidFill>
                  <a:schemeClr val="tx1"/>
                </a:solidFill>
                <a:latin typeface="+mn-lt"/>
                <a:ea typeface="+mn-ea"/>
                <a:cs typeface="+mn-cs"/>
              </a:defRPr>
            </a:lvl4pPr>
            <a:lvl5pPr marL="804863" indent="-265113" algn="l" defTabSz="914400" rtl="0" eaLnBrk="1" latinLnBrk="0" hangingPunct="1">
              <a:lnSpc>
                <a:spcPct val="100000"/>
              </a:lnSpc>
              <a:spcBef>
                <a:spcPts val="0"/>
              </a:spcBef>
              <a:spcAft>
                <a:spcPts val="1000"/>
              </a:spcAft>
              <a:buSzPct val="80000"/>
              <a:buFont typeface="Wingdings" panose="05000000000000000000" pitchFamily="2" charset="2"/>
              <a:buChar char="n"/>
              <a:defRPr sz="1400" kern="1200">
                <a:solidFill>
                  <a:schemeClr val="tx1"/>
                </a:solidFill>
                <a:latin typeface="+mn-lt"/>
                <a:ea typeface="+mn-ea"/>
                <a:cs typeface="+mn-cs"/>
              </a:defRPr>
            </a:lvl5pPr>
            <a:lvl6pPr marL="342900" indent="-342900" algn="l" defTabSz="914400" rtl="0" eaLnBrk="1" latinLnBrk="0" hangingPunct="1">
              <a:lnSpc>
                <a:spcPct val="100000"/>
              </a:lnSpc>
              <a:spcBef>
                <a:spcPts val="0"/>
              </a:spcBef>
              <a:spcAft>
                <a:spcPts val="1000"/>
              </a:spcAft>
              <a:buSzPct val="80000"/>
              <a:buFont typeface="+mj-lt"/>
              <a:buAutoNum type="arabicPeriod"/>
              <a:defRPr sz="1400" kern="1200">
                <a:solidFill>
                  <a:schemeClr val="tx1"/>
                </a:solidFill>
                <a:latin typeface="+mn-lt"/>
                <a:ea typeface="+mn-ea"/>
                <a:cs typeface="+mn-cs"/>
              </a:defRPr>
            </a:lvl6pPr>
            <a:lvl7pPr marL="717550" indent="-342900" algn="l" defTabSz="914400" rtl="0" eaLnBrk="1" latinLnBrk="0" hangingPunct="1">
              <a:lnSpc>
                <a:spcPct val="100000"/>
              </a:lnSpc>
              <a:spcBef>
                <a:spcPts val="0"/>
              </a:spcBef>
              <a:spcAft>
                <a:spcPts val="1000"/>
              </a:spcAft>
              <a:buSzPct val="80000"/>
              <a:buFont typeface="+mj-lt"/>
              <a:buAutoNum type="alphaLcPeriod"/>
              <a:defRPr sz="1400" kern="1200">
                <a:solidFill>
                  <a:schemeClr val="tx1"/>
                </a:solidFill>
                <a:latin typeface="+mn-lt"/>
                <a:ea typeface="+mn-ea"/>
                <a:cs typeface="+mn-cs"/>
              </a:defRPr>
            </a:lvl7pPr>
            <a:lvl8pPr marL="1076325" indent="-342900" algn="l" defTabSz="914400" rtl="0" eaLnBrk="1" latinLnBrk="0" hangingPunct="1">
              <a:lnSpc>
                <a:spcPct val="100000"/>
              </a:lnSpc>
              <a:spcBef>
                <a:spcPts val="0"/>
              </a:spcBef>
              <a:spcAft>
                <a:spcPts val="1000"/>
              </a:spcAft>
              <a:buSzPct val="80000"/>
              <a:buFont typeface="+mj-lt"/>
              <a:buAutoNum type="romanLcPeriod"/>
              <a:defRPr sz="1400" kern="1200">
                <a:solidFill>
                  <a:schemeClr val="tx1"/>
                </a:solidFill>
                <a:latin typeface="+mn-lt"/>
                <a:ea typeface="+mn-ea"/>
                <a:cs typeface="+mn-cs"/>
              </a:defRPr>
            </a:lvl8pPr>
            <a:lvl9pPr marL="1435100" indent="-342900" algn="l" defTabSz="914400" rtl="0" eaLnBrk="1" latinLnBrk="0" hangingPunct="1">
              <a:lnSpc>
                <a:spcPct val="100000"/>
              </a:lnSpc>
              <a:spcBef>
                <a:spcPts val="0"/>
              </a:spcBef>
              <a:spcAft>
                <a:spcPts val="1000"/>
              </a:spcAft>
              <a:buSzPct val="80000"/>
              <a:buFont typeface="+mj-lt"/>
              <a:buAutoNum type="alphaUcPeriod"/>
              <a:defRPr sz="1400" kern="1200">
                <a:solidFill>
                  <a:schemeClr val="tx1"/>
                </a:solidFill>
                <a:latin typeface="+mn-lt"/>
                <a:ea typeface="+mn-ea"/>
                <a:cs typeface="+mn-cs"/>
              </a:defRPr>
            </a:lvl9pPr>
          </a:lstStyle>
          <a:p>
            <a:pPr marL="269875" lvl="3" indent="0">
              <a:buNone/>
            </a:pPr>
            <a:r>
              <a:rPr lang="en-GB" sz="2000" b="1" kern="0">
                <a:effectLst/>
                <a:latin typeface="Open Sans" panose="020B0606030504020204" pitchFamily="34" charset="0"/>
                <a:ea typeface="Open Sans" panose="020B0606030504020204" pitchFamily="34" charset="0"/>
              </a:rPr>
              <a:t>During the live </a:t>
            </a:r>
            <a:r>
              <a:rPr lang="en-GB" sz="2000" b="1" kern="0">
                <a:latin typeface="Open Sans" panose="020B0606030504020204" pitchFamily="34" charset="0"/>
                <a:ea typeface="Open Sans" panose="020B0606030504020204" pitchFamily="34" charset="0"/>
              </a:rPr>
              <a:t>e</a:t>
            </a:r>
            <a:r>
              <a:rPr lang="en-GB" sz="2000" b="1" kern="0">
                <a:effectLst/>
                <a:latin typeface="Open Sans" panose="020B0606030504020204" pitchFamily="34" charset="0"/>
                <a:ea typeface="Open Sans" panose="020B0606030504020204" pitchFamily="34" charset="0"/>
              </a:rPr>
              <a:t>vent, we will examine the involvement of three individuals in different parts of Operation Overlord/D-Day. </a:t>
            </a:r>
          </a:p>
          <a:p>
            <a:pPr marL="269875" lvl="3" indent="0">
              <a:buNone/>
            </a:pPr>
            <a:r>
              <a:rPr lang="en-GB" sz="2000" kern="0">
                <a:effectLst/>
                <a:latin typeface="Open Sans" panose="020B0606030504020204" pitchFamily="34" charset="0"/>
                <a:ea typeface="Open Sans" panose="020B0606030504020204" pitchFamily="34" charset="0"/>
              </a:rPr>
              <a:t>Discuss the following questions with your partner/group:</a:t>
            </a:r>
          </a:p>
          <a:p>
            <a:pPr marL="269875" lvl="3" indent="0">
              <a:buNone/>
            </a:pPr>
            <a:endParaRPr lang="en-GB" sz="2000" kern="0">
              <a:effectLst/>
              <a:latin typeface="Open Sans" panose="020B0606030504020204" pitchFamily="34" charset="0"/>
              <a:ea typeface="Open Sans" panose="020B0606030504020204" pitchFamily="34" charset="0"/>
            </a:endParaRPr>
          </a:p>
          <a:p>
            <a:pPr marL="269875" lvl="3" indent="0">
              <a:buNone/>
            </a:pPr>
            <a:r>
              <a:rPr lang="en-GB" sz="2000" kern="0">
                <a:effectLst/>
                <a:latin typeface="Open Sans" panose="020B0606030504020204" pitchFamily="34" charset="0"/>
                <a:ea typeface="Open Sans" panose="020B0606030504020204" pitchFamily="34" charset="0"/>
              </a:rPr>
              <a:t>1. What do you think the Allies did in preparation for Operation Overlord? </a:t>
            </a:r>
          </a:p>
          <a:p>
            <a:pPr marL="269875" lvl="3" indent="0">
              <a:buNone/>
            </a:pPr>
            <a:r>
              <a:rPr lang="en-GB" sz="2000" kern="0">
                <a:effectLst/>
                <a:latin typeface="Open Sans" panose="020B0606030504020204" pitchFamily="34" charset="0"/>
                <a:ea typeface="Open Sans" panose="020B0606030504020204" pitchFamily="34" charset="0"/>
              </a:rPr>
              <a:t>2. How do you think the Allies ensured the location of the invasion was kept a secret?</a:t>
            </a:r>
          </a:p>
          <a:p>
            <a:pPr marL="269875" lvl="3" indent="0">
              <a:buNone/>
            </a:pPr>
            <a:r>
              <a:rPr lang="en-GB" sz="2000" kern="0">
                <a:effectLst/>
                <a:latin typeface="Open Sans" panose="020B0606030504020204" pitchFamily="34" charset="0"/>
                <a:ea typeface="Open Sans" panose="020B0606030504020204" pitchFamily="34" charset="0"/>
              </a:rPr>
              <a:t>3. What difficulties do you think the Allies faced on D-Day?</a:t>
            </a:r>
          </a:p>
          <a:p>
            <a:pPr marL="269875" lvl="3" indent="0">
              <a:buNone/>
            </a:pPr>
            <a:endParaRPr lang="en-GB" sz="2000" kern="0">
              <a:latin typeface="Open Sans" panose="020B0606030504020204" pitchFamily="34" charset="0"/>
              <a:ea typeface="Open Sans" panose="020B0606030504020204" pitchFamily="34" charset="0"/>
            </a:endParaRPr>
          </a:p>
          <a:p>
            <a:pPr marL="269875" lvl="3" indent="0">
              <a:buNone/>
            </a:pPr>
            <a:r>
              <a:rPr lang="en-GB" sz="2000" kern="0">
                <a:effectLst/>
                <a:latin typeface="Open Sans" panose="020B0606030504020204" pitchFamily="34" charset="0"/>
                <a:ea typeface="Open Sans" panose="020B0606030504020204" pitchFamily="34" charset="0"/>
              </a:rPr>
              <a:t>If you are unsure on the answers, use the next few slides to find out more.</a:t>
            </a:r>
          </a:p>
        </p:txBody>
      </p:sp>
    </p:spTree>
    <p:extLst>
      <p:ext uri="{BB962C8B-B14F-4D97-AF65-F5344CB8AC3E}">
        <p14:creationId xmlns:p14="http://schemas.microsoft.com/office/powerpoint/2010/main" val="11056570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FBE7B76-9E1C-21AF-2306-19E5F6B0B1B8}"/>
              </a:ext>
            </a:extLst>
          </p:cNvPr>
          <p:cNvSpPr>
            <a:spLocks noGrp="1"/>
          </p:cNvSpPr>
          <p:nvPr>
            <p:ph type="title"/>
          </p:nvPr>
        </p:nvSpPr>
        <p:spPr>
          <a:xfrm>
            <a:off x="371719" y="335057"/>
            <a:ext cx="6527169" cy="683427"/>
          </a:xfrm>
        </p:spPr>
        <p:txBody>
          <a:bodyPr anchor="t">
            <a:normAutofit/>
          </a:bodyPr>
          <a:lstStyle/>
          <a:p>
            <a:r>
              <a:rPr lang="en-GB" sz="3600"/>
              <a:t>Planning Operation Overlord</a:t>
            </a:r>
            <a:endParaRPr lang="ar-SA" sz="3600"/>
          </a:p>
        </p:txBody>
      </p:sp>
      <p:sp>
        <p:nvSpPr>
          <p:cNvPr id="5" name="Slide Number Placeholder 4">
            <a:extLst>
              <a:ext uri="{FF2B5EF4-FFF2-40B4-BE49-F238E27FC236}">
                <a16:creationId xmlns:a16="http://schemas.microsoft.com/office/drawing/2014/main" id="{1487514C-EF3F-C966-EB1E-FA17881D1F28}"/>
              </a:ext>
            </a:extLst>
          </p:cNvPr>
          <p:cNvSpPr>
            <a:spLocks noGrp="1"/>
          </p:cNvSpPr>
          <p:nvPr>
            <p:ph type="sldNum" sz="quarter" idx="12"/>
          </p:nvPr>
        </p:nvSpPr>
        <p:spPr>
          <a:xfrm>
            <a:off x="11084719" y="6271316"/>
            <a:ext cx="520344" cy="299925"/>
          </a:xfrm>
        </p:spPr>
        <p:txBody>
          <a:bodyPr anchor="ctr">
            <a:normAutofit/>
          </a:bodyPr>
          <a:lstStyle/>
          <a:p>
            <a:pPr>
              <a:spcAft>
                <a:spcPts val="600"/>
              </a:spcAft>
            </a:pPr>
            <a:fld id="{255DAFDF-2EF6-44FB-8AA4-C1E9B7563AAC}" type="slidenum">
              <a:rPr lang="en-GB" smtClean="0"/>
              <a:pPr>
                <a:spcAft>
                  <a:spcPts val="600"/>
                </a:spcAft>
              </a:pPr>
              <a:t>11</a:t>
            </a:fld>
            <a:endParaRPr lang="en-GB"/>
          </a:p>
        </p:txBody>
      </p:sp>
      <p:sp>
        <p:nvSpPr>
          <p:cNvPr id="2" name="Footer Placeholder 1">
            <a:extLst>
              <a:ext uri="{FF2B5EF4-FFF2-40B4-BE49-F238E27FC236}">
                <a16:creationId xmlns:a16="http://schemas.microsoft.com/office/drawing/2014/main" id="{D85D3C40-876D-D360-6E06-BD19612807E6}"/>
              </a:ext>
            </a:extLst>
          </p:cNvPr>
          <p:cNvSpPr>
            <a:spLocks noGrp="1"/>
          </p:cNvSpPr>
          <p:nvPr>
            <p:ph type="ftr" sz="quarter" idx="11"/>
          </p:nvPr>
        </p:nvSpPr>
        <p:spPr/>
        <p:txBody>
          <a:bodyPr/>
          <a:lstStyle/>
          <a:p>
            <a:r>
              <a:rPr lang="en-GB"/>
              <a:t>Archives Live: D-Day</a:t>
            </a:r>
          </a:p>
        </p:txBody>
      </p:sp>
      <p:sp>
        <p:nvSpPr>
          <p:cNvPr id="3" name="Text Placeholder 3">
            <a:extLst>
              <a:ext uri="{FF2B5EF4-FFF2-40B4-BE49-F238E27FC236}">
                <a16:creationId xmlns:a16="http://schemas.microsoft.com/office/drawing/2014/main" id="{F48AB3BE-B595-DD84-128E-413F24C2CD17}"/>
              </a:ext>
            </a:extLst>
          </p:cNvPr>
          <p:cNvSpPr txBox="1">
            <a:spLocks/>
          </p:cNvSpPr>
          <p:nvPr/>
        </p:nvSpPr>
        <p:spPr>
          <a:xfrm>
            <a:off x="291036" y="1429910"/>
            <a:ext cx="6217340" cy="4448103"/>
          </a:xfrm>
          <a:prstGeom prst="rect">
            <a:avLst/>
          </a:prstGeom>
          <a:solidFill>
            <a:srgbClr val="F9F7E2"/>
          </a:solidFill>
        </p:spPr>
        <p:txBody>
          <a:bodyPr vert="horz" lIns="0" tIns="0" rIns="0" bIns="0" rtlCol="0" anchor="ctr" anchorCtr="0">
            <a:noAutofit/>
          </a:bodyPr>
          <a:lstStyle>
            <a:lvl1pPr marL="0" indent="0" algn="l" defTabSz="914400" rtl="0" eaLnBrk="1" latinLnBrk="0" hangingPunct="1">
              <a:lnSpc>
                <a:spcPct val="100000"/>
              </a:lnSpc>
              <a:spcBef>
                <a:spcPts val="0"/>
              </a:spcBef>
              <a:spcAft>
                <a:spcPts val="1000"/>
              </a:spcAft>
              <a:buFont typeface="Arial" panose="020B0604020202020204" pitchFamily="34" charset="0"/>
              <a:buNone/>
              <a:defRPr sz="1400"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000"/>
              </a:spcAft>
              <a:buFont typeface="Arial" panose="020B0604020202020204" pitchFamily="34" charset="0"/>
              <a:buNone/>
              <a:defRPr sz="1400" b="1" kern="1200" spc="0" baseline="0">
                <a:solidFill>
                  <a:schemeClr val="tx1"/>
                </a:solidFill>
                <a:latin typeface="+mn-lt"/>
                <a:ea typeface="+mn-ea"/>
                <a:cs typeface="+mn-cs"/>
              </a:defRPr>
            </a:lvl2pPr>
            <a:lvl3pPr marL="269875" indent="-269875" algn="l" defTabSz="914400" rtl="0" eaLnBrk="1" latinLnBrk="0" hangingPunct="1">
              <a:lnSpc>
                <a:spcPct val="100000"/>
              </a:lnSpc>
              <a:spcBef>
                <a:spcPts val="0"/>
              </a:spcBef>
              <a:spcAft>
                <a:spcPts val="1000"/>
              </a:spcAft>
              <a:buSzPct val="80000"/>
              <a:buFont typeface="Wingdings" panose="05000000000000000000" pitchFamily="2" charset="2"/>
              <a:buChar char=""/>
              <a:defRPr sz="1400" kern="1200">
                <a:solidFill>
                  <a:schemeClr val="tx1"/>
                </a:solidFill>
                <a:latin typeface="+mn-lt"/>
                <a:ea typeface="+mn-ea"/>
                <a:cs typeface="+mn-cs"/>
              </a:defRPr>
            </a:lvl3pPr>
            <a:lvl4pPr marL="539750" indent="-269875" algn="l" defTabSz="914400" rtl="0" eaLnBrk="1" latinLnBrk="0" hangingPunct="1">
              <a:lnSpc>
                <a:spcPct val="100000"/>
              </a:lnSpc>
              <a:spcBef>
                <a:spcPts val="0"/>
              </a:spcBef>
              <a:spcAft>
                <a:spcPts val="1000"/>
              </a:spcAft>
              <a:buSzPct val="80000"/>
              <a:buFont typeface="Wingdings" panose="05000000000000000000" pitchFamily="2" charset="2"/>
              <a:buChar char="n"/>
              <a:defRPr sz="1400" kern="1200">
                <a:solidFill>
                  <a:schemeClr val="tx1"/>
                </a:solidFill>
                <a:latin typeface="+mn-lt"/>
                <a:ea typeface="+mn-ea"/>
                <a:cs typeface="+mn-cs"/>
              </a:defRPr>
            </a:lvl4pPr>
            <a:lvl5pPr marL="804863" indent="-265113" algn="l" defTabSz="914400" rtl="0" eaLnBrk="1" latinLnBrk="0" hangingPunct="1">
              <a:lnSpc>
                <a:spcPct val="100000"/>
              </a:lnSpc>
              <a:spcBef>
                <a:spcPts val="0"/>
              </a:spcBef>
              <a:spcAft>
                <a:spcPts val="1000"/>
              </a:spcAft>
              <a:buSzPct val="80000"/>
              <a:buFont typeface="Wingdings" panose="05000000000000000000" pitchFamily="2" charset="2"/>
              <a:buChar char="n"/>
              <a:defRPr sz="1400" kern="1200">
                <a:solidFill>
                  <a:schemeClr val="tx1"/>
                </a:solidFill>
                <a:latin typeface="+mn-lt"/>
                <a:ea typeface="+mn-ea"/>
                <a:cs typeface="+mn-cs"/>
              </a:defRPr>
            </a:lvl5pPr>
            <a:lvl6pPr marL="342900" indent="-342900" algn="l" defTabSz="914400" rtl="0" eaLnBrk="1" latinLnBrk="0" hangingPunct="1">
              <a:lnSpc>
                <a:spcPct val="100000"/>
              </a:lnSpc>
              <a:spcBef>
                <a:spcPts val="0"/>
              </a:spcBef>
              <a:spcAft>
                <a:spcPts val="1000"/>
              </a:spcAft>
              <a:buSzPct val="80000"/>
              <a:buFont typeface="+mj-lt"/>
              <a:buAutoNum type="arabicPeriod"/>
              <a:defRPr sz="1400" kern="1200">
                <a:solidFill>
                  <a:schemeClr val="tx1"/>
                </a:solidFill>
                <a:latin typeface="+mn-lt"/>
                <a:ea typeface="+mn-ea"/>
                <a:cs typeface="+mn-cs"/>
              </a:defRPr>
            </a:lvl6pPr>
            <a:lvl7pPr marL="717550" indent="-342900" algn="l" defTabSz="914400" rtl="0" eaLnBrk="1" latinLnBrk="0" hangingPunct="1">
              <a:lnSpc>
                <a:spcPct val="100000"/>
              </a:lnSpc>
              <a:spcBef>
                <a:spcPts val="0"/>
              </a:spcBef>
              <a:spcAft>
                <a:spcPts val="1000"/>
              </a:spcAft>
              <a:buSzPct val="80000"/>
              <a:buFont typeface="+mj-lt"/>
              <a:buAutoNum type="alphaLcPeriod"/>
              <a:defRPr sz="1400" kern="1200">
                <a:solidFill>
                  <a:schemeClr val="tx1"/>
                </a:solidFill>
                <a:latin typeface="+mn-lt"/>
                <a:ea typeface="+mn-ea"/>
                <a:cs typeface="+mn-cs"/>
              </a:defRPr>
            </a:lvl7pPr>
            <a:lvl8pPr marL="1076325" indent="-342900" algn="l" defTabSz="914400" rtl="0" eaLnBrk="1" latinLnBrk="0" hangingPunct="1">
              <a:lnSpc>
                <a:spcPct val="100000"/>
              </a:lnSpc>
              <a:spcBef>
                <a:spcPts val="0"/>
              </a:spcBef>
              <a:spcAft>
                <a:spcPts val="1000"/>
              </a:spcAft>
              <a:buSzPct val="80000"/>
              <a:buFont typeface="+mj-lt"/>
              <a:buAutoNum type="romanLcPeriod"/>
              <a:defRPr sz="1400" kern="1200">
                <a:solidFill>
                  <a:schemeClr val="tx1"/>
                </a:solidFill>
                <a:latin typeface="+mn-lt"/>
                <a:ea typeface="+mn-ea"/>
                <a:cs typeface="+mn-cs"/>
              </a:defRPr>
            </a:lvl8pPr>
            <a:lvl9pPr marL="1435100" indent="-342900" algn="l" defTabSz="914400" rtl="0" eaLnBrk="1" latinLnBrk="0" hangingPunct="1">
              <a:lnSpc>
                <a:spcPct val="100000"/>
              </a:lnSpc>
              <a:spcBef>
                <a:spcPts val="0"/>
              </a:spcBef>
              <a:spcAft>
                <a:spcPts val="1000"/>
              </a:spcAft>
              <a:buSzPct val="80000"/>
              <a:buFont typeface="+mj-lt"/>
              <a:buAutoNum type="alphaUcPeriod"/>
              <a:defRPr sz="1400" kern="1200">
                <a:solidFill>
                  <a:schemeClr val="tx1"/>
                </a:solidFill>
                <a:latin typeface="+mn-lt"/>
                <a:ea typeface="+mn-ea"/>
                <a:cs typeface="+mn-cs"/>
              </a:defRPr>
            </a:lvl9pPr>
          </a:lstStyle>
          <a:p>
            <a:pPr marL="269875" lvl="3" indent="0">
              <a:buNone/>
            </a:pPr>
            <a:r>
              <a:rPr lang="en-GB" sz="2000" kern="0">
                <a:effectLst/>
                <a:latin typeface="Open Sans" panose="020B0606030504020204" pitchFamily="34" charset="0"/>
                <a:ea typeface="Open Sans" panose="020B0606030504020204" pitchFamily="34" charset="0"/>
              </a:rPr>
              <a:t>The careful planning for D-Day involved reconnaissance of the French coast using tiny submarines known as X-Craft. </a:t>
            </a:r>
          </a:p>
          <a:p>
            <a:pPr marL="269875" lvl="3" indent="0">
              <a:buNone/>
            </a:pPr>
            <a:endParaRPr lang="en-GB" sz="2000" kern="0">
              <a:effectLst/>
              <a:latin typeface="Open Sans" panose="020B0606030504020204" pitchFamily="34" charset="0"/>
              <a:ea typeface="Open Sans" panose="020B0606030504020204" pitchFamily="34" charset="0"/>
            </a:endParaRPr>
          </a:p>
          <a:p>
            <a:pPr marL="269875" lvl="3" indent="0">
              <a:buNone/>
            </a:pPr>
            <a:r>
              <a:rPr lang="en-GB" sz="2000" kern="0">
                <a:effectLst/>
                <a:latin typeface="Open Sans" panose="020B0606030504020204" pitchFamily="34" charset="0"/>
                <a:ea typeface="Open Sans" panose="020B0606030504020204" pitchFamily="34" charset="0"/>
              </a:rPr>
              <a:t>Soldiers secretly swam ashore tasked with taking samples of the sand on the proposed landing beaches. </a:t>
            </a:r>
          </a:p>
          <a:p>
            <a:pPr marL="269875" lvl="3" indent="0">
              <a:buNone/>
            </a:pPr>
            <a:endParaRPr lang="en-GB" sz="2000" kern="0">
              <a:effectLst/>
              <a:latin typeface="Open Sans" panose="020B0606030504020204" pitchFamily="34" charset="0"/>
              <a:ea typeface="Open Sans" panose="020B0606030504020204" pitchFamily="34" charset="0"/>
            </a:endParaRPr>
          </a:p>
          <a:p>
            <a:pPr marL="269875" lvl="3" indent="0">
              <a:buNone/>
            </a:pPr>
            <a:r>
              <a:rPr lang="en-GB" sz="2000" kern="0">
                <a:effectLst/>
                <a:latin typeface="Open Sans" panose="020B0606030504020204" pitchFamily="34" charset="0"/>
                <a:ea typeface="Open Sans" panose="020B0606030504020204" pitchFamily="34" charset="0"/>
              </a:rPr>
              <a:t>This was to ensure the beaches were suitable for landing craft.</a:t>
            </a:r>
          </a:p>
        </p:txBody>
      </p:sp>
      <p:pic>
        <p:nvPicPr>
          <p:cNvPr id="8" name="Picture Placeholder 6" descr="A person standing on a boat&#10;&#10;Description automatically generated">
            <a:extLst>
              <a:ext uri="{FF2B5EF4-FFF2-40B4-BE49-F238E27FC236}">
                <a16:creationId xmlns:a16="http://schemas.microsoft.com/office/drawing/2014/main" id="{3D25512F-FA64-1D41-347B-013401D4065A}"/>
              </a:ext>
            </a:extLst>
          </p:cNvPr>
          <p:cNvPicPr>
            <a:picLocks noChangeAspect="1"/>
          </p:cNvPicPr>
          <p:nvPr/>
        </p:nvPicPr>
        <p:blipFill rotWithShape="1">
          <a:blip r:embed="rId3">
            <a:extLst>
              <a:ext uri="{28A0092B-C50C-407E-A947-70E740481C1C}">
                <a14:useLocalDpi xmlns:a14="http://schemas.microsoft.com/office/drawing/2010/main" val="0"/>
              </a:ext>
            </a:extLst>
          </a:blip>
          <a:srcRect l="-164" t="8" r="164" b="24024"/>
          <a:stretch/>
        </p:blipFill>
        <p:spPr>
          <a:xfrm>
            <a:off x="6832600" y="287338"/>
            <a:ext cx="5075238" cy="5786437"/>
          </a:xfrm>
          <a:prstGeom prst="rect">
            <a:avLst/>
          </a:prstGeom>
          <a:ln w="19050">
            <a:solidFill>
              <a:schemeClr val="tx1"/>
            </a:solidFill>
          </a:ln>
        </p:spPr>
      </p:pic>
    </p:spTree>
    <p:extLst>
      <p:ext uri="{BB962C8B-B14F-4D97-AF65-F5344CB8AC3E}">
        <p14:creationId xmlns:p14="http://schemas.microsoft.com/office/powerpoint/2010/main" val="27991315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FBE7B76-9E1C-21AF-2306-19E5F6B0B1B8}"/>
              </a:ext>
            </a:extLst>
          </p:cNvPr>
          <p:cNvSpPr>
            <a:spLocks noGrp="1"/>
          </p:cNvSpPr>
          <p:nvPr>
            <p:ph type="title"/>
          </p:nvPr>
        </p:nvSpPr>
        <p:spPr>
          <a:xfrm>
            <a:off x="501417" y="369615"/>
            <a:ext cx="3956783" cy="701519"/>
          </a:xfrm>
        </p:spPr>
        <p:txBody>
          <a:bodyPr/>
          <a:lstStyle/>
          <a:p>
            <a:r>
              <a:rPr lang="en-GB" sz="3600"/>
              <a:t>Deception</a:t>
            </a:r>
            <a:endParaRPr lang="ar-SA" sz="3600"/>
          </a:p>
        </p:txBody>
      </p:sp>
      <p:sp>
        <p:nvSpPr>
          <p:cNvPr id="9" name="Text Placeholder 3">
            <a:extLst>
              <a:ext uri="{FF2B5EF4-FFF2-40B4-BE49-F238E27FC236}">
                <a16:creationId xmlns:a16="http://schemas.microsoft.com/office/drawing/2014/main" id="{FE5FA687-C3E9-4A5B-044E-8C4E33A61CB9}"/>
              </a:ext>
            </a:extLst>
          </p:cNvPr>
          <p:cNvSpPr txBox="1">
            <a:spLocks/>
          </p:cNvSpPr>
          <p:nvPr/>
        </p:nvSpPr>
        <p:spPr>
          <a:xfrm>
            <a:off x="349635" y="1338763"/>
            <a:ext cx="6217340" cy="4448103"/>
          </a:xfrm>
          <a:prstGeom prst="rect">
            <a:avLst/>
          </a:prstGeom>
          <a:solidFill>
            <a:srgbClr val="F9F7E2"/>
          </a:solidFill>
        </p:spPr>
        <p:txBody>
          <a:bodyPr vert="horz" lIns="0" tIns="0" rIns="0" bIns="0" rtlCol="0" anchor="ctr" anchorCtr="0">
            <a:noAutofit/>
          </a:bodyPr>
          <a:lstStyle>
            <a:lvl1pPr marL="0" indent="0" algn="l" defTabSz="914400" rtl="0" eaLnBrk="1" latinLnBrk="0" hangingPunct="1">
              <a:lnSpc>
                <a:spcPct val="100000"/>
              </a:lnSpc>
              <a:spcBef>
                <a:spcPts val="0"/>
              </a:spcBef>
              <a:spcAft>
                <a:spcPts val="1000"/>
              </a:spcAft>
              <a:buFont typeface="Arial" panose="020B0604020202020204" pitchFamily="34" charset="0"/>
              <a:buNone/>
              <a:defRPr sz="1400"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000"/>
              </a:spcAft>
              <a:buFont typeface="Arial" panose="020B0604020202020204" pitchFamily="34" charset="0"/>
              <a:buNone/>
              <a:defRPr sz="1400" b="1" kern="1200" spc="0" baseline="0">
                <a:solidFill>
                  <a:schemeClr val="tx1"/>
                </a:solidFill>
                <a:latin typeface="+mn-lt"/>
                <a:ea typeface="+mn-ea"/>
                <a:cs typeface="+mn-cs"/>
              </a:defRPr>
            </a:lvl2pPr>
            <a:lvl3pPr marL="269875" indent="-269875" algn="l" defTabSz="914400" rtl="0" eaLnBrk="1" latinLnBrk="0" hangingPunct="1">
              <a:lnSpc>
                <a:spcPct val="100000"/>
              </a:lnSpc>
              <a:spcBef>
                <a:spcPts val="0"/>
              </a:spcBef>
              <a:spcAft>
                <a:spcPts val="1000"/>
              </a:spcAft>
              <a:buSzPct val="80000"/>
              <a:buFont typeface="Wingdings" panose="05000000000000000000" pitchFamily="2" charset="2"/>
              <a:buChar char=""/>
              <a:defRPr sz="1400" kern="1200">
                <a:solidFill>
                  <a:schemeClr val="tx1"/>
                </a:solidFill>
                <a:latin typeface="+mn-lt"/>
                <a:ea typeface="+mn-ea"/>
                <a:cs typeface="+mn-cs"/>
              </a:defRPr>
            </a:lvl3pPr>
            <a:lvl4pPr marL="539750" indent="-269875" algn="l" defTabSz="914400" rtl="0" eaLnBrk="1" latinLnBrk="0" hangingPunct="1">
              <a:lnSpc>
                <a:spcPct val="100000"/>
              </a:lnSpc>
              <a:spcBef>
                <a:spcPts val="0"/>
              </a:spcBef>
              <a:spcAft>
                <a:spcPts val="1000"/>
              </a:spcAft>
              <a:buSzPct val="80000"/>
              <a:buFont typeface="Wingdings" panose="05000000000000000000" pitchFamily="2" charset="2"/>
              <a:buChar char="n"/>
              <a:defRPr sz="1400" kern="1200">
                <a:solidFill>
                  <a:schemeClr val="tx1"/>
                </a:solidFill>
                <a:latin typeface="+mn-lt"/>
                <a:ea typeface="+mn-ea"/>
                <a:cs typeface="+mn-cs"/>
              </a:defRPr>
            </a:lvl4pPr>
            <a:lvl5pPr marL="804863" indent="-265113" algn="l" defTabSz="914400" rtl="0" eaLnBrk="1" latinLnBrk="0" hangingPunct="1">
              <a:lnSpc>
                <a:spcPct val="100000"/>
              </a:lnSpc>
              <a:spcBef>
                <a:spcPts val="0"/>
              </a:spcBef>
              <a:spcAft>
                <a:spcPts val="1000"/>
              </a:spcAft>
              <a:buSzPct val="80000"/>
              <a:buFont typeface="Wingdings" panose="05000000000000000000" pitchFamily="2" charset="2"/>
              <a:buChar char="n"/>
              <a:defRPr sz="1400" kern="1200">
                <a:solidFill>
                  <a:schemeClr val="tx1"/>
                </a:solidFill>
                <a:latin typeface="+mn-lt"/>
                <a:ea typeface="+mn-ea"/>
                <a:cs typeface="+mn-cs"/>
              </a:defRPr>
            </a:lvl5pPr>
            <a:lvl6pPr marL="342900" indent="-342900" algn="l" defTabSz="914400" rtl="0" eaLnBrk="1" latinLnBrk="0" hangingPunct="1">
              <a:lnSpc>
                <a:spcPct val="100000"/>
              </a:lnSpc>
              <a:spcBef>
                <a:spcPts val="0"/>
              </a:spcBef>
              <a:spcAft>
                <a:spcPts val="1000"/>
              </a:spcAft>
              <a:buSzPct val="80000"/>
              <a:buFont typeface="+mj-lt"/>
              <a:buAutoNum type="arabicPeriod"/>
              <a:defRPr sz="1400" kern="1200">
                <a:solidFill>
                  <a:schemeClr val="tx1"/>
                </a:solidFill>
                <a:latin typeface="+mn-lt"/>
                <a:ea typeface="+mn-ea"/>
                <a:cs typeface="+mn-cs"/>
              </a:defRPr>
            </a:lvl6pPr>
            <a:lvl7pPr marL="717550" indent="-342900" algn="l" defTabSz="914400" rtl="0" eaLnBrk="1" latinLnBrk="0" hangingPunct="1">
              <a:lnSpc>
                <a:spcPct val="100000"/>
              </a:lnSpc>
              <a:spcBef>
                <a:spcPts val="0"/>
              </a:spcBef>
              <a:spcAft>
                <a:spcPts val="1000"/>
              </a:spcAft>
              <a:buSzPct val="80000"/>
              <a:buFont typeface="+mj-lt"/>
              <a:buAutoNum type="alphaLcPeriod"/>
              <a:defRPr sz="1400" kern="1200">
                <a:solidFill>
                  <a:schemeClr val="tx1"/>
                </a:solidFill>
                <a:latin typeface="+mn-lt"/>
                <a:ea typeface="+mn-ea"/>
                <a:cs typeface="+mn-cs"/>
              </a:defRPr>
            </a:lvl7pPr>
            <a:lvl8pPr marL="1076325" indent="-342900" algn="l" defTabSz="914400" rtl="0" eaLnBrk="1" latinLnBrk="0" hangingPunct="1">
              <a:lnSpc>
                <a:spcPct val="100000"/>
              </a:lnSpc>
              <a:spcBef>
                <a:spcPts val="0"/>
              </a:spcBef>
              <a:spcAft>
                <a:spcPts val="1000"/>
              </a:spcAft>
              <a:buSzPct val="80000"/>
              <a:buFont typeface="+mj-lt"/>
              <a:buAutoNum type="romanLcPeriod"/>
              <a:defRPr sz="1400" kern="1200">
                <a:solidFill>
                  <a:schemeClr val="tx1"/>
                </a:solidFill>
                <a:latin typeface="+mn-lt"/>
                <a:ea typeface="+mn-ea"/>
                <a:cs typeface="+mn-cs"/>
              </a:defRPr>
            </a:lvl8pPr>
            <a:lvl9pPr marL="1435100" indent="-342900" algn="l" defTabSz="914400" rtl="0" eaLnBrk="1" latinLnBrk="0" hangingPunct="1">
              <a:lnSpc>
                <a:spcPct val="100000"/>
              </a:lnSpc>
              <a:spcBef>
                <a:spcPts val="0"/>
              </a:spcBef>
              <a:spcAft>
                <a:spcPts val="1000"/>
              </a:spcAft>
              <a:buSzPct val="80000"/>
              <a:buFont typeface="+mj-lt"/>
              <a:buAutoNum type="alphaUcPeriod"/>
              <a:defRPr sz="1400" kern="1200">
                <a:solidFill>
                  <a:schemeClr val="tx1"/>
                </a:solidFill>
                <a:latin typeface="+mn-lt"/>
                <a:ea typeface="+mn-ea"/>
                <a:cs typeface="+mn-cs"/>
              </a:defRPr>
            </a:lvl9pPr>
          </a:lstStyle>
          <a:p>
            <a:pPr marL="269875" lvl="3" indent="0">
              <a:buNone/>
            </a:pPr>
            <a:r>
              <a:rPr lang="en-GB" sz="2000" kern="0">
                <a:effectLst/>
                <a:latin typeface="Open Sans" panose="020B0606030504020204" pitchFamily="34" charset="0"/>
                <a:ea typeface="Open Sans" panose="020B0606030504020204" pitchFamily="34" charset="0"/>
              </a:rPr>
              <a:t>The Allies used various tactics to trick the Germans into thinking the landings would happen elsewhere.</a:t>
            </a:r>
          </a:p>
          <a:p>
            <a:pPr marL="269875" lvl="3" indent="0">
              <a:buNone/>
            </a:pPr>
            <a:endParaRPr lang="en-GB" sz="2000" kern="0">
              <a:effectLst/>
              <a:latin typeface="Open Sans" panose="020B0606030504020204" pitchFamily="34" charset="0"/>
              <a:ea typeface="Open Sans" panose="020B0606030504020204" pitchFamily="34" charset="0"/>
            </a:endParaRPr>
          </a:p>
          <a:p>
            <a:pPr marL="269875" lvl="3" indent="0">
              <a:buNone/>
            </a:pPr>
            <a:r>
              <a:rPr lang="en-GB" sz="2000" kern="0">
                <a:effectLst/>
                <a:latin typeface="Open Sans" panose="020B0606030504020204" pitchFamily="34" charset="0"/>
                <a:ea typeface="Open Sans" panose="020B0606030504020204" pitchFamily="34" charset="0"/>
              </a:rPr>
              <a:t>They used their vast spy network in Occupied France. Many of these individuals acted as Double Agents. </a:t>
            </a:r>
          </a:p>
          <a:p>
            <a:pPr marL="269875" lvl="3" indent="0">
              <a:buNone/>
            </a:pPr>
            <a:endParaRPr lang="en-GB" sz="2000" kern="0">
              <a:latin typeface="Open Sans" panose="020B0606030504020204" pitchFamily="34" charset="0"/>
              <a:ea typeface="Open Sans" panose="020B0606030504020204" pitchFamily="34" charset="0"/>
            </a:endParaRPr>
          </a:p>
          <a:p>
            <a:pPr marL="269875" lvl="3" indent="0">
              <a:buNone/>
            </a:pPr>
            <a:r>
              <a:rPr lang="en-GB" sz="2000" kern="0">
                <a:effectLst/>
                <a:latin typeface="Open Sans" panose="020B0606030504020204" pitchFamily="34" charset="0"/>
                <a:ea typeface="Open Sans" panose="020B0606030504020204" pitchFamily="34" charset="0"/>
              </a:rPr>
              <a:t>They helped divert the German army’s attention by spreading false information about possible invasion points.</a:t>
            </a:r>
            <a:endParaRPr lang="en-GB" sz="2000" b="0">
              <a:solidFill>
                <a:srgbClr val="3B3838"/>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1487514C-EF3F-C966-EB1E-FA17881D1F28}"/>
              </a:ext>
            </a:extLst>
          </p:cNvPr>
          <p:cNvSpPr>
            <a:spLocks noGrp="1"/>
          </p:cNvSpPr>
          <p:nvPr>
            <p:ph type="sldNum" sz="quarter" idx="12"/>
          </p:nvPr>
        </p:nvSpPr>
        <p:spPr/>
        <p:txBody>
          <a:bodyPr/>
          <a:lstStyle/>
          <a:p>
            <a:fld id="{255DAFDF-2EF6-44FB-8AA4-C1E9B7563AAC}" type="slidenum">
              <a:rPr lang="en-GB" smtClean="0"/>
              <a:pPr/>
              <a:t>12</a:t>
            </a:fld>
            <a:endParaRPr lang="en-GB"/>
          </a:p>
        </p:txBody>
      </p:sp>
      <p:sp>
        <p:nvSpPr>
          <p:cNvPr id="2" name="Footer Placeholder 1">
            <a:extLst>
              <a:ext uri="{FF2B5EF4-FFF2-40B4-BE49-F238E27FC236}">
                <a16:creationId xmlns:a16="http://schemas.microsoft.com/office/drawing/2014/main" id="{0F32A6BB-4C4D-AEDF-8F08-5E66FC8174C8}"/>
              </a:ext>
            </a:extLst>
          </p:cNvPr>
          <p:cNvSpPr>
            <a:spLocks noGrp="1"/>
          </p:cNvSpPr>
          <p:nvPr>
            <p:ph type="ftr" sz="quarter" idx="11"/>
          </p:nvPr>
        </p:nvSpPr>
        <p:spPr/>
        <p:txBody>
          <a:bodyPr/>
          <a:lstStyle/>
          <a:p>
            <a:r>
              <a:rPr lang="en-GB"/>
              <a:t>Archives Live: D-Day</a:t>
            </a:r>
          </a:p>
        </p:txBody>
      </p:sp>
      <p:pic>
        <p:nvPicPr>
          <p:cNvPr id="12" name="Picture Placeholder 11" descr="A group of men outside in the woods&#10;&#10;Description automatically generated">
            <a:extLst>
              <a:ext uri="{FF2B5EF4-FFF2-40B4-BE49-F238E27FC236}">
                <a16:creationId xmlns:a16="http://schemas.microsoft.com/office/drawing/2014/main" id="{818C1E87-D6CB-5205-3EDB-160C208419EC}"/>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22449" t="55" r="10307" b="-55"/>
          <a:stretch/>
        </p:blipFill>
        <p:spPr>
          <a:xfrm>
            <a:off x="6802438" y="287338"/>
            <a:ext cx="5105400" cy="5786437"/>
          </a:xfrm>
        </p:spPr>
      </p:pic>
    </p:spTree>
    <p:extLst>
      <p:ext uri="{BB962C8B-B14F-4D97-AF65-F5344CB8AC3E}">
        <p14:creationId xmlns:p14="http://schemas.microsoft.com/office/powerpoint/2010/main" val="1407367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FBE7B76-9E1C-21AF-2306-19E5F6B0B1B8}"/>
              </a:ext>
            </a:extLst>
          </p:cNvPr>
          <p:cNvSpPr>
            <a:spLocks noGrp="1"/>
          </p:cNvSpPr>
          <p:nvPr>
            <p:ph type="title"/>
          </p:nvPr>
        </p:nvSpPr>
        <p:spPr>
          <a:xfrm>
            <a:off x="568325" y="325118"/>
            <a:ext cx="3956783" cy="701519"/>
          </a:xfrm>
        </p:spPr>
        <p:txBody>
          <a:bodyPr/>
          <a:lstStyle/>
          <a:p>
            <a:r>
              <a:rPr lang="en-GB" sz="3600"/>
              <a:t>Invasion</a:t>
            </a:r>
            <a:endParaRPr lang="ar-SA" sz="3600"/>
          </a:p>
        </p:txBody>
      </p:sp>
      <p:sp>
        <p:nvSpPr>
          <p:cNvPr id="5" name="Slide Number Placeholder 4">
            <a:extLst>
              <a:ext uri="{FF2B5EF4-FFF2-40B4-BE49-F238E27FC236}">
                <a16:creationId xmlns:a16="http://schemas.microsoft.com/office/drawing/2014/main" id="{1487514C-EF3F-C966-EB1E-FA17881D1F28}"/>
              </a:ext>
            </a:extLst>
          </p:cNvPr>
          <p:cNvSpPr>
            <a:spLocks noGrp="1"/>
          </p:cNvSpPr>
          <p:nvPr>
            <p:ph type="sldNum" sz="quarter" idx="12"/>
          </p:nvPr>
        </p:nvSpPr>
        <p:spPr/>
        <p:txBody>
          <a:bodyPr/>
          <a:lstStyle/>
          <a:p>
            <a:fld id="{255DAFDF-2EF6-44FB-8AA4-C1E9B7563AAC}" type="slidenum">
              <a:rPr lang="en-GB" smtClean="0"/>
              <a:pPr/>
              <a:t>13</a:t>
            </a:fld>
            <a:endParaRPr lang="en-GB"/>
          </a:p>
        </p:txBody>
      </p:sp>
      <p:sp>
        <p:nvSpPr>
          <p:cNvPr id="2" name="Footer Placeholder 1">
            <a:extLst>
              <a:ext uri="{FF2B5EF4-FFF2-40B4-BE49-F238E27FC236}">
                <a16:creationId xmlns:a16="http://schemas.microsoft.com/office/drawing/2014/main" id="{568D8123-BFD7-8DF3-134E-EAD6E0CC833D}"/>
              </a:ext>
            </a:extLst>
          </p:cNvPr>
          <p:cNvSpPr>
            <a:spLocks noGrp="1"/>
          </p:cNvSpPr>
          <p:nvPr>
            <p:ph type="ftr" sz="quarter" idx="11"/>
          </p:nvPr>
        </p:nvSpPr>
        <p:spPr/>
        <p:txBody>
          <a:bodyPr/>
          <a:lstStyle/>
          <a:p>
            <a:r>
              <a:rPr lang="en-GB"/>
              <a:t>Archives Live: D-Day</a:t>
            </a:r>
          </a:p>
        </p:txBody>
      </p:sp>
      <p:sp>
        <p:nvSpPr>
          <p:cNvPr id="3" name="Text Placeholder 3">
            <a:extLst>
              <a:ext uri="{FF2B5EF4-FFF2-40B4-BE49-F238E27FC236}">
                <a16:creationId xmlns:a16="http://schemas.microsoft.com/office/drawing/2014/main" id="{A0377310-E982-AC53-2A30-C2EE0FBF1901}"/>
              </a:ext>
            </a:extLst>
          </p:cNvPr>
          <p:cNvSpPr txBox="1">
            <a:spLocks/>
          </p:cNvSpPr>
          <p:nvPr/>
        </p:nvSpPr>
        <p:spPr>
          <a:xfrm>
            <a:off x="308965" y="1026637"/>
            <a:ext cx="6280094" cy="5007720"/>
          </a:xfrm>
          <a:prstGeom prst="rect">
            <a:avLst/>
          </a:prstGeom>
          <a:solidFill>
            <a:srgbClr val="F9F7E2"/>
          </a:solidFill>
        </p:spPr>
        <p:txBody>
          <a:bodyPr vert="horz" lIns="0" tIns="0" rIns="0" bIns="0" rtlCol="0" anchor="ctr" anchorCtr="0">
            <a:noAutofit/>
          </a:bodyPr>
          <a:lstStyle>
            <a:lvl1pPr marL="0" indent="0" algn="l" defTabSz="914400" rtl="0" eaLnBrk="1" latinLnBrk="0" hangingPunct="1">
              <a:lnSpc>
                <a:spcPct val="100000"/>
              </a:lnSpc>
              <a:spcBef>
                <a:spcPts val="0"/>
              </a:spcBef>
              <a:spcAft>
                <a:spcPts val="1000"/>
              </a:spcAft>
              <a:buFont typeface="Arial" panose="020B0604020202020204" pitchFamily="34" charset="0"/>
              <a:buNone/>
              <a:defRPr sz="1400"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000"/>
              </a:spcAft>
              <a:buFont typeface="Arial" panose="020B0604020202020204" pitchFamily="34" charset="0"/>
              <a:buNone/>
              <a:defRPr sz="1400" b="1" kern="1200" spc="0" baseline="0">
                <a:solidFill>
                  <a:schemeClr val="tx1"/>
                </a:solidFill>
                <a:latin typeface="+mn-lt"/>
                <a:ea typeface="+mn-ea"/>
                <a:cs typeface="+mn-cs"/>
              </a:defRPr>
            </a:lvl2pPr>
            <a:lvl3pPr marL="269875" indent="-269875" algn="l" defTabSz="914400" rtl="0" eaLnBrk="1" latinLnBrk="0" hangingPunct="1">
              <a:lnSpc>
                <a:spcPct val="100000"/>
              </a:lnSpc>
              <a:spcBef>
                <a:spcPts val="0"/>
              </a:spcBef>
              <a:spcAft>
                <a:spcPts val="1000"/>
              </a:spcAft>
              <a:buSzPct val="80000"/>
              <a:buFont typeface="Wingdings" panose="05000000000000000000" pitchFamily="2" charset="2"/>
              <a:buChar char=""/>
              <a:defRPr sz="1400" kern="1200">
                <a:solidFill>
                  <a:schemeClr val="tx1"/>
                </a:solidFill>
                <a:latin typeface="+mn-lt"/>
                <a:ea typeface="+mn-ea"/>
                <a:cs typeface="+mn-cs"/>
              </a:defRPr>
            </a:lvl3pPr>
            <a:lvl4pPr marL="539750" indent="-269875" algn="l" defTabSz="914400" rtl="0" eaLnBrk="1" latinLnBrk="0" hangingPunct="1">
              <a:lnSpc>
                <a:spcPct val="100000"/>
              </a:lnSpc>
              <a:spcBef>
                <a:spcPts val="0"/>
              </a:spcBef>
              <a:spcAft>
                <a:spcPts val="1000"/>
              </a:spcAft>
              <a:buSzPct val="80000"/>
              <a:buFont typeface="Wingdings" panose="05000000000000000000" pitchFamily="2" charset="2"/>
              <a:buChar char="n"/>
              <a:defRPr sz="1400" kern="1200">
                <a:solidFill>
                  <a:schemeClr val="tx1"/>
                </a:solidFill>
                <a:latin typeface="+mn-lt"/>
                <a:ea typeface="+mn-ea"/>
                <a:cs typeface="+mn-cs"/>
              </a:defRPr>
            </a:lvl4pPr>
            <a:lvl5pPr marL="804863" indent="-265113" algn="l" defTabSz="914400" rtl="0" eaLnBrk="1" latinLnBrk="0" hangingPunct="1">
              <a:lnSpc>
                <a:spcPct val="100000"/>
              </a:lnSpc>
              <a:spcBef>
                <a:spcPts val="0"/>
              </a:spcBef>
              <a:spcAft>
                <a:spcPts val="1000"/>
              </a:spcAft>
              <a:buSzPct val="80000"/>
              <a:buFont typeface="Wingdings" panose="05000000000000000000" pitchFamily="2" charset="2"/>
              <a:buChar char="n"/>
              <a:defRPr sz="1400" kern="1200">
                <a:solidFill>
                  <a:schemeClr val="tx1"/>
                </a:solidFill>
                <a:latin typeface="+mn-lt"/>
                <a:ea typeface="+mn-ea"/>
                <a:cs typeface="+mn-cs"/>
              </a:defRPr>
            </a:lvl5pPr>
            <a:lvl6pPr marL="342900" indent="-342900" algn="l" defTabSz="914400" rtl="0" eaLnBrk="1" latinLnBrk="0" hangingPunct="1">
              <a:lnSpc>
                <a:spcPct val="100000"/>
              </a:lnSpc>
              <a:spcBef>
                <a:spcPts val="0"/>
              </a:spcBef>
              <a:spcAft>
                <a:spcPts val="1000"/>
              </a:spcAft>
              <a:buSzPct val="80000"/>
              <a:buFont typeface="+mj-lt"/>
              <a:buAutoNum type="arabicPeriod"/>
              <a:defRPr sz="1400" kern="1200">
                <a:solidFill>
                  <a:schemeClr val="tx1"/>
                </a:solidFill>
                <a:latin typeface="+mn-lt"/>
                <a:ea typeface="+mn-ea"/>
                <a:cs typeface="+mn-cs"/>
              </a:defRPr>
            </a:lvl6pPr>
            <a:lvl7pPr marL="717550" indent="-342900" algn="l" defTabSz="914400" rtl="0" eaLnBrk="1" latinLnBrk="0" hangingPunct="1">
              <a:lnSpc>
                <a:spcPct val="100000"/>
              </a:lnSpc>
              <a:spcBef>
                <a:spcPts val="0"/>
              </a:spcBef>
              <a:spcAft>
                <a:spcPts val="1000"/>
              </a:spcAft>
              <a:buSzPct val="80000"/>
              <a:buFont typeface="+mj-lt"/>
              <a:buAutoNum type="alphaLcPeriod"/>
              <a:defRPr sz="1400" kern="1200">
                <a:solidFill>
                  <a:schemeClr val="tx1"/>
                </a:solidFill>
                <a:latin typeface="+mn-lt"/>
                <a:ea typeface="+mn-ea"/>
                <a:cs typeface="+mn-cs"/>
              </a:defRPr>
            </a:lvl7pPr>
            <a:lvl8pPr marL="1076325" indent="-342900" algn="l" defTabSz="914400" rtl="0" eaLnBrk="1" latinLnBrk="0" hangingPunct="1">
              <a:lnSpc>
                <a:spcPct val="100000"/>
              </a:lnSpc>
              <a:spcBef>
                <a:spcPts val="0"/>
              </a:spcBef>
              <a:spcAft>
                <a:spcPts val="1000"/>
              </a:spcAft>
              <a:buSzPct val="80000"/>
              <a:buFont typeface="+mj-lt"/>
              <a:buAutoNum type="romanLcPeriod"/>
              <a:defRPr sz="1400" kern="1200">
                <a:solidFill>
                  <a:schemeClr val="tx1"/>
                </a:solidFill>
                <a:latin typeface="+mn-lt"/>
                <a:ea typeface="+mn-ea"/>
                <a:cs typeface="+mn-cs"/>
              </a:defRPr>
            </a:lvl8pPr>
            <a:lvl9pPr marL="1435100" indent="-342900" algn="l" defTabSz="914400" rtl="0" eaLnBrk="1" latinLnBrk="0" hangingPunct="1">
              <a:lnSpc>
                <a:spcPct val="100000"/>
              </a:lnSpc>
              <a:spcBef>
                <a:spcPts val="0"/>
              </a:spcBef>
              <a:spcAft>
                <a:spcPts val="1000"/>
              </a:spcAft>
              <a:buSzPct val="80000"/>
              <a:buFont typeface="+mj-lt"/>
              <a:buAutoNum type="alphaUcPeriod"/>
              <a:defRPr sz="1400" kern="1200">
                <a:solidFill>
                  <a:schemeClr val="tx1"/>
                </a:solidFill>
                <a:latin typeface="+mn-lt"/>
                <a:ea typeface="+mn-ea"/>
                <a:cs typeface="+mn-cs"/>
              </a:defRPr>
            </a:lvl9pPr>
          </a:lstStyle>
          <a:p>
            <a:pPr marL="269875" lvl="3" indent="0">
              <a:buNone/>
            </a:pPr>
            <a:r>
              <a:rPr lang="en-GB" sz="2000" kern="0">
                <a:effectLst/>
                <a:latin typeface="Open Sans" panose="020B0606030504020204" pitchFamily="34" charset="0"/>
                <a:ea typeface="Open Sans" panose="020B0606030504020204" pitchFamily="34" charset="0"/>
              </a:rPr>
              <a:t>On 5th June, a huge fleet of landing craft, ships, and naval vessels headed for France. That night, thousands of men were dropped by parachute into the landing zones.</a:t>
            </a:r>
          </a:p>
          <a:p>
            <a:pPr marL="269875" lvl="3" indent="0">
              <a:buNone/>
            </a:pPr>
            <a:endParaRPr lang="en-GB" sz="2000" kern="0">
              <a:effectLst/>
              <a:latin typeface="Open Sans" panose="020B0606030504020204" pitchFamily="34" charset="0"/>
              <a:ea typeface="Open Sans" panose="020B0606030504020204" pitchFamily="34" charset="0"/>
            </a:endParaRPr>
          </a:p>
          <a:p>
            <a:pPr marL="269875" lvl="3" indent="0">
              <a:buNone/>
            </a:pPr>
            <a:r>
              <a:rPr lang="en-GB" sz="2000" kern="0">
                <a:effectLst/>
                <a:latin typeface="Open Sans" panose="020B0606030504020204" pitchFamily="34" charset="0"/>
                <a:ea typeface="Open Sans" panose="020B0606030504020204" pitchFamily="34" charset="0"/>
              </a:rPr>
              <a:t>Early on the morning of 6th June the fleet of ships arrived at the Normandy coast and the first soldiers landed. The Americans faced strong defences on one of their beaches and took longer than they had planned to move off the beach. </a:t>
            </a:r>
          </a:p>
          <a:p>
            <a:pPr marL="269875" lvl="3" indent="0">
              <a:buNone/>
            </a:pPr>
            <a:endParaRPr lang="en-GB" sz="2000" kern="0">
              <a:effectLst/>
              <a:latin typeface="Open Sans" panose="020B0606030504020204" pitchFamily="34" charset="0"/>
              <a:ea typeface="Open Sans" panose="020B0606030504020204" pitchFamily="34" charset="0"/>
            </a:endParaRPr>
          </a:p>
          <a:p>
            <a:pPr marL="269875" lvl="3" indent="0">
              <a:buNone/>
            </a:pPr>
            <a:r>
              <a:rPr lang="en-GB" sz="2000" kern="0">
                <a:effectLst/>
                <a:latin typeface="Open Sans" panose="020B0606030504020204" pitchFamily="34" charset="0"/>
                <a:ea typeface="Open Sans" panose="020B0606030504020204" pitchFamily="34" charset="0"/>
              </a:rPr>
              <a:t>By the end of the day, though, all five beaches were in the hands of the Allies.</a:t>
            </a:r>
          </a:p>
        </p:txBody>
      </p:sp>
      <p:pic>
        <p:nvPicPr>
          <p:cNvPr id="14" name="Picture Placeholder 13" descr="A group of soldiers on a beach&#10;&#10;Description automatically generated">
            <a:extLst>
              <a:ext uri="{FF2B5EF4-FFF2-40B4-BE49-F238E27FC236}">
                <a16:creationId xmlns:a16="http://schemas.microsoft.com/office/drawing/2014/main" id="{4FB4073A-E669-7036-3BBA-2C691EED9D62}"/>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20327" t="-253" r="16685" b="253"/>
          <a:stretch/>
        </p:blipFill>
        <p:spPr>
          <a:xfrm>
            <a:off x="6764338" y="207963"/>
            <a:ext cx="5143500" cy="5865812"/>
          </a:xfrm>
        </p:spPr>
      </p:pic>
    </p:spTree>
    <p:extLst>
      <p:ext uri="{BB962C8B-B14F-4D97-AF65-F5344CB8AC3E}">
        <p14:creationId xmlns:p14="http://schemas.microsoft.com/office/powerpoint/2010/main" val="2860878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FBE7B76-9E1C-21AF-2306-19E5F6B0B1B8}"/>
              </a:ext>
            </a:extLst>
          </p:cNvPr>
          <p:cNvSpPr>
            <a:spLocks noGrp="1"/>
          </p:cNvSpPr>
          <p:nvPr>
            <p:ph type="title"/>
          </p:nvPr>
        </p:nvSpPr>
        <p:spPr>
          <a:xfrm>
            <a:off x="568325" y="325118"/>
            <a:ext cx="4092452" cy="701519"/>
          </a:xfrm>
        </p:spPr>
        <p:txBody>
          <a:bodyPr/>
          <a:lstStyle/>
          <a:p>
            <a:r>
              <a:rPr lang="en-GB" sz="3600"/>
              <a:t>Aftermath</a:t>
            </a:r>
            <a:endParaRPr lang="ar-SA" sz="3600"/>
          </a:p>
        </p:txBody>
      </p:sp>
      <p:sp>
        <p:nvSpPr>
          <p:cNvPr id="9" name="Text Placeholder 3">
            <a:extLst>
              <a:ext uri="{FF2B5EF4-FFF2-40B4-BE49-F238E27FC236}">
                <a16:creationId xmlns:a16="http://schemas.microsoft.com/office/drawing/2014/main" id="{FE5FA687-C3E9-4A5B-044E-8C4E33A61CB9}"/>
              </a:ext>
            </a:extLst>
          </p:cNvPr>
          <p:cNvSpPr txBox="1">
            <a:spLocks/>
          </p:cNvSpPr>
          <p:nvPr/>
        </p:nvSpPr>
        <p:spPr>
          <a:xfrm>
            <a:off x="284163" y="1026638"/>
            <a:ext cx="6475226" cy="5047138"/>
          </a:xfrm>
          <a:prstGeom prst="rect">
            <a:avLst/>
          </a:prstGeom>
          <a:solidFill>
            <a:srgbClr val="F9F7E2"/>
          </a:solidFill>
        </p:spPr>
        <p:txBody>
          <a:bodyPr vert="horz" lIns="0" tIns="0" rIns="0" bIns="0" rtlCol="0" anchor="ctr" anchorCtr="0">
            <a:noAutofit/>
          </a:bodyPr>
          <a:lstStyle>
            <a:lvl1pPr marL="0" indent="0" algn="l" defTabSz="914400" rtl="0" eaLnBrk="1" latinLnBrk="0" hangingPunct="1">
              <a:lnSpc>
                <a:spcPct val="100000"/>
              </a:lnSpc>
              <a:spcBef>
                <a:spcPts val="0"/>
              </a:spcBef>
              <a:spcAft>
                <a:spcPts val="1000"/>
              </a:spcAft>
              <a:buFont typeface="Arial" panose="020B0604020202020204" pitchFamily="34" charset="0"/>
              <a:buNone/>
              <a:defRPr sz="1400"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000"/>
              </a:spcAft>
              <a:buFont typeface="Arial" panose="020B0604020202020204" pitchFamily="34" charset="0"/>
              <a:buNone/>
              <a:defRPr sz="1400" b="1" kern="1200" spc="0" baseline="0">
                <a:solidFill>
                  <a:schemeClr val="tx1"/>
                </a:solidFill>
                <a:latin typeface="+mn-lt"/>
                <a:ea typeface="+mn-ea"/>
                <a:cs typeface="+mn-cs"/>
              </a:defRPr>
            </a:lvl2pPr>
            <a:lvl3pPr marL="269875" indent="-269875" algn="l" defTabSz="914400" rtl="0" eaLnBrk="1" latinLnBrk="0" hangingPunct="1">
              <a:lnSpc>
                <a:spcPct val="100000"/>
              </a:lnSpc>
              <a:spcBef>
                <a:spcPts val="0"/>
              </a:spcBef>
              <a:spcAft>
                <a:spcPts val="1000"/>
              </a:spcAft>
              <a:buSzPct val="80000"/>
              <a:buFont typeface="Wingdings" panose="05000000000000000000" pitchFamily="2" charset="2"/>
              <a:buChar char=""/>
              <a:defRPr sz="1400" kern="1200">
                <a:solidFill>
                  <a:schemeClr val="tx1"/>
                </a:solidFill>
                <a:latin typeface="+mn-lt"/>
                <a:ea typeface="+mn-ea"/>
                <a:cs typeface="+mn-cs"/>
              </a:defRPr>
            </a:lvl3pPr>
            <a:lvl4pPr marL="539750" indent="-269875" algn="l" defTabSz="914400" rtl="0" eaLnBrk="1" latinLnBrk="0" hangingPunct="1">
              <a:lnSpc>
                <a:spcPct val="100000"/>
              </a:lnSpc>
              <a:spcBef>
                <a:spcPts val="0"/>
              </a:spcBef>
              <a:spcAft>
                <a:spcPts val="1000"/>
              </a:spcAft>
              <a:buSzPct val="80000"/>
              <a:buFont typeface="Wingdings" panose="05000000000000000000" pitchFamily="2" charset="2"/>
              <a:buChar char="n"/>
              <a:defRPr sz="1400" kern="1200">
                <a:solidFill>
                  <a:schemeClr val="tx1"/>
                </a:solidFill>
                <a:latin typeface="+mn-lt"/>
                <a:ea typeface="+mn-ea"/>
                <a:cs typeface="+mn-cs"/>
              </a:defRPr>
            </a:lvl4pPr>
            <a:lvl5pPr marL="804863" indent="-265113" algn="l" defTabSz="914400" rtl="0" eaLnBrk="1" latinLnBrk="0" hangingPunct="1">
              <a:lnSpc>
                <a:spcPct val="100000"/>
              </a:lnSpc>
              <a:spcBef>
                <a:spcPts val="0"/>
              </a:spcBef>
              <a:spcAft>
                <a:spcPts val="1000"/>
              </a:spcAft>
              <a:buSzPct val="80000"/>
              <a:buFont typeface="Wingdings" panose="05000000000000000000" pitchFamily="2" charset="2"/>
              <a:buChar char="n"/>
              <a:defRPr sz="1400" kern="1200">
                <a:solidFill>
                  <a:schemeClr val="tx1"/>
                </a:solidFill>
                <a:latin typeface="+mn-lt"/>
                <a:ea typeface="+mn-ea"/>
                <a:cs typeface="+mn-cs"/>
              </a:defRPr>
            </a:lvl5pPr>
            <a:lvl6pPr marL="342900" indent="-342900" algn="l" defTabSz="914400" rtl="0" eaLnBrk="1" latinLnBrk="0" hangingPunct="1">
              <a:lnSpc>
                <a:spcPct val="100000"/>
              </a:lnSpc>
              <a:spcBef>
                <a:spcPts val="0"/>
              </a:spcBef>
              <a:spcAft>
                <a:spcPts val="1000"/>
              </a:spcAft>
              <a:buSzPct val="80000"/>
              <a:buFont typeface="+mj-lt"/>
              <a:buAutoNum type="arabicPeriod"/>
              <a:defRPr sz="1400" kern="1200">
                <a:solidFill>
                  <a:schemeClr val="tx1"/>
                </a:solidFill>
                <a:latin typeface="+mn-lt"/>
                <a:ea typeface="+mn-ea"/>
                <a:cs typeface="+mn-cs"/>
              </a:defRPr>
            </a:lvl6pPr>
            <a:lvl7pPr marL="717550" indent="-342900" algn="l" defTabSz="914400" rtl="0" eaLnBrk="1" latinLnBrk="0" hangingPunct="1">
              <a:lnSpc>
                <a:spcPct val="100000"/>
              </a:lnSpc>
              <a:spcBef>
                <a:spcPts val="0"/>
              </a:spcBef>
              <a:spcAft>
                <a:spcPts val="1000"/>
              </a:spcAft>
              <a:buSzPct val="80000"/>
              <a:buFont typeface="+mj-lt"/>
              <a:buAutoNum type="alphaLcPeriod"/>
              <a:defRPr sz="1400" kern="1200">
                <a:solidFill>
                  <a:schemeClr val="tx1"/>
                </a:solidFill>
                <a:latin typeface="+mn-lt"/>
                <a:ea typeface="+mn-ea"/>
                <a:cs typeface="+mn-cs"/>
              </a:defRPr>
            </a:lvl7pPr>
            <a:lvl8pPr marL="1076325" indent="-342900" algn="l" defTabSz="914400" rtl="0" eaLnBrk="1" latinLnBrk="0" hangingPunct="1">
              <a:lnSpc>
                <a:spcPct val="100000"/>
              </a:lnSpc>
              <a:spcBef>
                <a:spcPts val="0"/>
              </a:spcBef>
              <a:spcAft>
                <a:spcPts val="1000"/>
              </a:spcAft>
              <a:buSzPct val="80000"/>
              <a:buFont typeface="+mj-lt"/>
              <a:buAutoNum type="romanLcPeriod"/>
              <a:defRPr sz="1400" kern="1200">
                <a:solidFill>
                  <a:schemeClr val="tx1"/>
                </a:solidFill>
                <a:latin typeface="+mn-lt"/>
                <a:ea typeface="+mn-ea"/>
                <a:cs typeface="+mn-cs"/>
              </a:defRPr>
            </a:lvl8pPr>
            <a:lvl9pPr marL="1435100" indent="-342900" algn="l" defTabSz="914400" rtl="0" eaLnBrk="1" latinLnBrk="0" hangingPunct="1">
              <a:lnSpc>
                <a:spcPct val="100000"/>
              </a:lnSpc>
              <a:spcBef>
                <a:spcPts val="0"/>
              </a:spcBef>
              <a:spcAft>
                <a:spcPts val="1000"/>
              </a:spcAft>
              <a:buSzPct val="80000"/>
              <a:buFont typeface="+mj-lt"/>
              <a:buAutoNum type="alphaUcPeriod"/>
              <a:defRPr sz="1400" kern="1200">
                <a:solidFill>
                  <a:schemeClr val="tx1"/>
                </a:solidFill>
                <a:latin typeface="+mn-lt"/>
                <a:ea typeface="+mn-ea"/>
                <a:cs typeface="+mn-cs"/>
              </a:defRPr>
            </a:lvl9pPr>
          </a:lstStyle>
          <a:p>
            <a:pPr marL="269875" lvl="3" indent="0">
              <a:buNone/>
            </a:pPr>
            <a:r>
              <a:rPr lang="en-GB" sz="2000" kern="0">
                <a:effectLst/>
                <a:latin typeface="Open Sans" panose="020B0606030504020204" pitchFamily="34" charset="0"/>
                <a:ea typeface="Open Sans" panose="020B0606030504020204" pitchFamily="34" charset="0"/>
              </a:rPr>
              <a:t>The D-Day landings came at a high cost. More than 200,000 Allied soldiers had been killed or wounded by the end of Operation Overlord.</a:t>
            </a:r>
          </a:p>
          <a:p>
            <a:pPr marL="269875" lvl="3" indent="0">
              <a:buNone/>
            </a:pPr>
            <a:endParaRPr lang="en-GB" sz="2000" kern="0">
              <a:effectLst/>
              <a:latin typeface="Open Sans" panose="020B0606030504020204" pitchFamily="34" charset="0"/>
              <a:ea typeface="Open Sans" panose="020B0606030504020204" pitchFamily="34" charset="0"/>
            </a:endParaRPr>
          </a:p>
          <a:p>
            <a:pPr marL="269875" lvl="3" indent="0">
              <a:buNone/>
            </a:pPr>
            <a:r>
              <a:rPr lang="en-GB" sz="2000" kern="0">
                <a:effectLst/>
                <a:latin typeface="Open Sans" panose="020B0606030504020204" pitchFamily="34" charset="0"/>
                <a:ea typeface="Open Sans" panose="020B0606030504020204" pitchFamily="34" charset="0"/>
              </a:rPr>
              <a:t>There were insufficient numbers of medical staff to deal with the level of casualties. Those who were present, witnessed terrible scenes and tried desperately to save as many of the injured as they could. </a:t>
            </a:r>
          </a:p>
          <a:p>
            <a:pPr marL="269875" lvl="3" indent="0">
              <a:buNone/>
            </a:pPr>
            <a:endParaRPr lang="en-GB" sz="2000" kern="0">
              <a:effectLst/>
              <a:latin typeface="Open Sans" panose="020B0606030504020204" pitchFamily="34" charset="0"/>
              <a:ea typeface="Open Sans" panose="020B0606030504020204" pitchFamily="34" charset="0"/>
            </a:endParaRPr>
          </a:p>
          <a:p>
            <a:pPr marL="269875" lvl="3" indent="0">
              <a:buNone/>
            </a:pPr>
            <a:r>
              <a:rPr lang="en-GB" sz="2000" kern="0">
                <a:latin typeface="Open Sans" panose="020B0606030504020204" pitchFamily="34" charset="0"/>
                <a:ea typeface="Open Sans" panose="020B0606030504020204" pitchFamily="34" charset="0"/>
                <a:cs typeface="Arial" panose="020B0604020202020204" pitchFamily="34" charset="0"/>
              </a:rPr>
              <a:t>The </a:t>
            </a:r>
            <a:r>
              <a:rPr lang="en-GB" sz="2000" kern="0">
                <a:effectLst/>
                <a:latin typeface="Open Sans" panose="020B0606030504020204" pitchFamily="34" charset="0"/>
                <a:ea typeface="Open Sans" panose="020B0606030504020204" pitchFamily="34" charset="0"/>
                <a:cs typeface="Arial" panose="020B0604020202020204" pitchFamily="34" charset="0"/>
              </a:rPr>
              <a:t>war continued for another year, but D-Day was the beginning of the end for Nazi Germany. It is considered one of the most successful operations in military history. </a:t>
            </a:r>
            <a:endParaRPr lang="en-GB" sz="2000" kern="100">
              <a:effectLst/>
              <a:latin typeface="Arial" panose="020B0604020202020204" pitchFamily="34" charset="0"/>
              <a:ea typeface="Calibri" panose="020F050202020403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1487514C-EF3F-C966-EB1E-FA17881D1F28}"/>
              </a:ext>
            </a:extLst>
          </p:cNvPr>
          <p:cNvSpPr>
            <a:spLocks noGrp="1"/>
          </p:cNvSpPr>
          <p:nvPr>
            <p:ph type="sldNum" sz="quarter" idx="12"/>
          </p:nvPr>
        </p:nvSpPr>
        <p:spPr/>
        <p:txBody>
          <a:bodyPr/>
          <a:lstStyle/>
          <a:p>
            <a:fld id="{255DAFDF-2EF6-44FB-8AA4-C1E9B7563AAC}" type="slidenum">
              <a:rPr lang="en-GB" smtClean="0"/>
              <a:pPr/>
              <a:t>14</a:t>
            </a:fld>
            <a:endParaRPr lang="en-GB"/>
          </a:p>
        </p:txBody>
      </p:sp>
      <p:pic>
        <p:nvPicPr>
          <p:cNvPr id="7" name="Picture Placeholder 6" descr="A group of people on a ship&#10;&#10;Description automatically generated">
            <a:extLst>
              <a:ext uri="{FF2B5EF4-FFF2-40B4-BE49-F238E27FC236}">
                <a16:creationId xmlns:a16="http://schemas.microsoft.com/office/drawing/2014/main" id="{B6695DFD-41A3-EC76-639F-E9A427E2929C}"/>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49868" t="13817" r="8154" b="4882"/>
          <a:stretch/>
        </p:blipFill>
        <p:spPr>
          <a:xfrm>
            <a:off x="7099300" y="287338"/>
            <a:ext cx="4808538" cy="5786437"/>
          </a:xfrm>
        </p:spPr>
      </p:pic>
      <p:sp>
        <p:nvSpPr>
          <p:cNvPr id="2" name="Footer Placeholder 1">
            <a:extLst>
              <a:ext uri="{FF2B5EF4-FFF2-40B4-BE49-F238E27FC236}">
                <a16:creationId xmlns:a16="http://schemas.microsoft.com/office/drawing/2014/main" id="{8A2BBA30-31A5-EB6E-A2F1-805B2A7F5366}"/>
              </a:ext>
            </a:extLst>
          </p:cNvPr>
          <p:cNvSpPr>
            <a:spLocks noGrp="1"/>
          </p:cNvSpPr>
          <p:nvPr>
            <p:ph type="ftr" sz="quarter" idx="11"/>
          </p:nvPr>
        </p:nvSpPr>
        <p:spPr/>
        <p:txBody>
          <a:bodyPr/>
          <a:lstStyle/>
          <a:p>
            <a:r>
              <a:rPr lang="en-GB"/>
              <a:t>Archives Live: D-Day</a:t>
            </a:r>
          </a:p>
        </p:txBody>
      </p:sp>
    </p:spTree>
    <p:extLst>
      <p:ext uri="{BB962C8B-B14F-4D97-AF65-F5344CB8AC3E}">
        <p14:creationId xmlns:p14="http://schemas.microsoft.com/office/powerpoint/2010/main" val="31840890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FBE7B76-9E1C-21AF-2306-19E5F6B0B1B8}"/>
              </a:ext>
            </a:extLst>
          </p:cNvPr>
          <p:cNvSpPr>
            <a:spLocks noGrp="1"/>
          </p:cNvSpPr>
          <p:nvPr>
            <p:ph type="title"/>
          </p:nvPr>
        </p:nvSpPr>
        <p:spPr>
          <a:xfrm>
            <a:off x="568325" y="562791"/>
            <a:ext cx="5956300" cy="701519"/>
          </a:xfrm>
        </p:spPr>
        <p:txBody>
          <a:bodyPr/>
          <a:lstStyle/>
          <a:p>
            <a:r>
              <a:rPr lang="en-GB" sz="3600"/>
              <a:t>Key terms matching activity</a:t>
            </a:r>
            <a:endParaRPr lang="ar-SA" sz="3600"/>
          </a:p>
        </p:txBody>
      </p:sp>
      <p:sp>
        <p:nvSpPr>
          <p:cNvPr id="2" name="Text Placeholder 3">
            <a:extLst>
              <a:ext uri="{FF2B5EF4-FFF2-40B4-BE49-F238E27FC236}">
                <a16:creationId xmlns:a16="http://schemas.microsoft.com/office/drawing/2014/main" id="{28C747EE-6796-1D65-AEF6-5B4B4CFE9562}"/>
              </a:ext>
            </a:extLst>
          </p:cNvPr>
          <p:cNvSpPr txBox="1">
            <a:spLocks/>
          </p:cNvSpPr>
          <p:nvPr/>
        </p:nvSpPr>
        <p:spPr>
          <a:xfrm>
            <a:off x="371719" y="1606986"/>
            <a:ext cx="6400790" cy="1665648"/>
          </a:xfrm>
          <a:prstGeom prst="rect">
            <a:avLst/>
          </a:prstGeom>
          <a:solidFill>
            <a:srgbClr val="F9E1BC"/>
          </a:solidFill>
        </p:spPr>
        <p:txBody>
          <a:bodyPr vert="horz" lIns="0" tIns="0" rIns="0" bIns="0" rtlCol="0" anchor="ctr" anchorCtr="0">
            <a:noAutofit/>
          </a:bodyPr>
          <a:lstStyle>
            <a:lvl1pPr marL="0" indent="0" algn="l" defTabSz="914400" rtl="0" eaLnBrk="1" latinLnBrk="0" hangingPunct="1">
              <a:lnSpc>
                <a:spcPct val="100000"/>
              </a:lnSpc>
              <a:spcBef>
                <a:spcPts val="0"/>
              </a:spcBef>
              <a:spcAft>
                <a:spcPts val="1000"/>
              </a:spcAft>
              <a:buFont typeface="Arial" panose="020B0604020202020204" pitchFamily="34" charset="0"/>
              <a:buNone/>
              <a:defRPr sz="1400"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000"/>
              </a:spcAft>
              <a:buFont typeface="Arial" panose="020B0604020202020204" pitchFamily="34" charset="0"/>
              <a:buNone/>
              <a:defRPr sz="1400" b="1" kern="1200" spc="0" baseline="0">
                <a:solidFill>
                  <a:schemeClr val="tx1"/>
                </a:solidFill>
                <a:latin typeface="+mn-lt"/>
                <a:ea typeface="+mn-ea"/>
                <a:cs typeface="+mn-cs"/>
              </a:defRPr>
            </a:lvl2pPr>
            <a:lvl3pPr marL="269875" indent="-269875" algn="l" defTabSz="914400" rtl="0" eaLnBrk="1" latinLnBrk="0" hangingPunct="1">
              <a:lnSpc>
                <a:spcPct val="100000"/>
              </a:lnSpc>
              <a:spcBef>
                <a:spcPts val="0"/>
              </a:spcBef>
              <a:spcAft>
                <a:spcPts val="1000"/>
              </a:spcAft>
              <a:buSzPct val="80000"/>
              <a:buFont typeface="Wingdings" panose="05000000000000000000" pitchFamily="2" charset="2"/>
              <a:buChar char=""/>
              <a:defRPr sz="1400" kern="1200">
                <a:solidFill>
                  <a:schemeClr val="tx1"/>
                </a:solidFill>
                <a:latin typeface="+mn-lt"/>
                <a:ea typeface="+mn-ea"/>
                <a:cs typeface="+mn-cs"/>
              </a:defRPr>
            </a:lvl3pPr>
            <a:lvl4pPr marL="539750" indent="-269875" algn="l" defTabSz="914400" rtl="0" eaLnBrk="1" latinLnBrk="0" hangingPunct="1">
              <a:lnSpc>
                <a:spcPct val="100000"/>
              </a:lnSpc>
              <a:spcBef>
                <a:spcPts val="0"/>
              </a:spcBef>
              <a:spcAft>
                <a:spcPts val="1000"/>
              </a:spcAft>
              <a:buSzPct val="80000"/>
              <a:buFont typeface="Wingdings" panose="05000000000000000000" pitchFamily="2" charset="2"/>
              <a:buChar char="n"/>
              <a:defRPr sz="1400" kern="1200">
                <a:solidFill>
                  <a:schemeClr val="tx1"/>
                </a:solidFill>
                <a:latin typeface="+mn-lt"/>
                <a:ea typeface="+mn-ea"/>
                <a:cs typeface="+mn-cs"/>
              </a:defRPr>
            </a:lvl4pPr>
            <a:lvl5pPr marL="804863" indent="-265113" algn="l" defTabSz="914400" rtl="0" eaLnBrk="1" latinLnBrk="0" hangingPunct="1">
              <a:lnSpc>
                <a:spcPct val="100000"/>
              </a:lnSpc>
              <a:spcBef>
                <a:spcPts val="0"/>
              </a:spcBef>
              <a:spcAft>
                <a:spcPts val="1000"/>
              </a:spcAft>
              <a:buSzPct val="80000"/>
              <a:buFont typeface="Wingdings" panose="05000000000000000000" pitchFamily="2" charset="2"/>
              <a:buChar char="n"/>
              <a:defRPr sz="1400" kern="1200">
                <a:solidFill>
                  <a:schemeClr val="tx1"/>
                </a:solidFill>
                <a:latin typeface="+mn-lt"/>
                <a:ea typeface="+mn-ea"/>
                <a:cs typeface="+mn-cs"/>
              </a:defRPr>
            </a:lvl5pPr>
            <a:lvl6pPr marL="342900" indent="-342900" algn="l" defTabSz="914400" rtl="0" eaLnBrk="1" latinLnBrk="0" hangingPunct="1">
              <a:lnSpc>
                <a:spcPct val="100000"/>
              </a:lnSpc>
              <a:spcBef>
                <a:spcPts val="0"/>
              </a:spcBef>
              <a:spcAft>
                <a:spcPts val="1000"/>
              </a:spcAft>
              <a:buSzPct val="80000"/>
              <a:buFont typeface="+mj-lt"/>
              <a:buAutoNum type="arabicPeriod"/>
              <a:defRPr sz="1400" kern="1200">
                <a:solidFill>
                  <a:schemeClr val="tx1"/>
                </a:solidFill>
                <a:latin typeface="+mn-lt"/>
                <a:ea typeface="+mn-ea"/>
                <a:cs typeface="+mn-cs"/>
              </a:defRPr>
            </a:lvl6pPr>
            <a:lvl7pPr marL="717550" indent="-342900" algn="l" defTabSz="914400" rtl="0" eaLnBrk="1" latinLnBrk="0" hangingPunct="1">
              <a:lnSpc>
                <a:spcPct val="100000"/>
              </a:lnSpc>
              <a:spcBef>
                <a:spcPts val="0"/>
              </a:spcBef>
              <a:spcAft>
                <a:spcPts val="1000"/>
              </a:spcAft>
              <a:buSzPct val="80000"/>
              <a:buFont typeface="+mj-lt"/>
              <a:buAutoNum type="alphaLcPeriod"/>
              <a:defRPr sz="1400" kern="1200">
                <a:solidFill>
                  <a:schemeClr val="tx1"/>
                </a:solidFill>
                <a:latin typeface="+mn-lt"/>
                <a:ea typeface="+mn-ea"/>
                <a:cs typeface="+mn-cs"/>
              </a:defRPr>
            </a:lvl7pPr>
            <a:lvl8pPr marL="1076325" indent="-342900" algn="l" defTabSz="914400" rtl="0" eaLnBrk="1" latinLnBrk="0" hangingPunct="1">
              <a:lnSpc>
                <a:spcPct val="100000"/>
              </a:lnSpc>
              <a:spcBef>
                <a:spcPts val="0"/>
              </a:spcBef>
              <a:spcAft>
                <a:spcPts val="1000"/>
              </a:spcAft>
              <a:buSzPct val="80000"/>
              <a:buFont typeface="+mj-lt"/>
              <a:buAutoNum type="romanLcPeriod"/>
              <a:defRPr sz="1400" kern="1200">
                <a:solidFill>
                  <a:schemeClr val="tx1"/>
                </a:solidFill>
                <a:latin typeface="+mn-lt"/>
                <a:ea typeface="+mn-ea"/>
                <a:cs typeface="+mn-cs"/>
              </a:defRPr>
            </a:lvl8pPr>
            <a:lvl9pPr marL="1435100" indent="-342900" algn="l" defTabSz="914400" rtl="0" eaLnBrk="1" latinLnBrk="0" hangingPunct="1">
              <a:lnSpc>
                <a:spcPct val="100000"/>
              </a:lnSpc>
              <a:spcBef>
                <a:spcPts val="0"/>
              </a:spcBef>
              <a:spcAft>
                <a:spcPts val="1000"/>
              </a:spcAft>
              <a:buSzPct val="80000"/>
              <a:buFont typeface="+mj-lt"/>
              <a:buAutoNum type="alphaUcPeriod"/>
              <a:defRPr sz="1400" kern="1200">
                <a:solidFill>
                  <a:schemeClr val="tx1"/>
                </a:solidFill>
                <a:latin typeface="+mn-lt"/>
                <a:ea typeface="+mn-ea"/>
                <a:cs typeface="+mn-cs"/>
              </a:defRPr>
            </a:lvl9pPr>
          </a:lstStyle>
          <a:p>
            <a:pPr marL="269875" lvl="3" indent="0">
              <a:buNone/>
            </a:pPr>
            <a:r>
              <a:rPr lang="en-GB" sz="2000" b="1"/>
              <a:t>Activity</a:t>
            </a:r>
          </a:p>
          <a:p>
            <a:pPr marL="269875" lvl="3" indent="0">
              <a:buNone/>
            </a:pPr>
            <a:br>
              <a:rPr lang="en-GB" sz="2000" b="0"/>
            </a:br>
            <a:r>
              <a:rPr lang="en-GB" sz="2000" b="0"/>
              <a:t>Match the key terms with their meanings.</a:t>
            </a:r>
          </a:p>
        </p:txBody>
      </p:sp>
      <p:sp>
        <p:nvSpPr>
          <p:cNvPr id="9" name="Text Placeholder 3">
            <a:extLst>
              <a:ext uri="{FF2B5EF4-FFF2-40B4-BE49-F238E27FC236}">
                <a16:creationId xmlns:a16="http://schemas.microsoft.com/office/drawing/2014/main" id="{FE5FA687-C3E9-4A5B-044E-8C4E33A61CB9}"/>
              </a:ext>
            </a:extLst>
          </p:cNvPr>
          <p:cNvSpPr txBox="1">
            <a:spLocks/>
          </p:cNvSpPr>
          <p:nvPr/>
        </p:nvSpPr>
        <p:spPr>
          <a:xfrm>
            <a:off x="371718" y="3585367"/>
            <a:ext cx="6400790" cy="1665647"/>
          </a:xfrm>
          <a:prstGeom prst="rect">
            <a:avLst/>
          </a:prstGeom>
          <a:solidFill>
            <a:srgbClr val="F9F7E2"/>
          </a:solidFill>
        </p:spPr>
        <p:txBody>
          <a:bodyPr vert="horz" lIns="0" tIns="0" rIns="0" bIns="0" rtlCol="0" anchor="ctr" anchorCtr="0">
            <a:noAutofit/>
          </a:bodyPr>
          <a:lstStyle>
            <a:lvl1pPr marL="0" indent="0" algn="l" defTabSz="914400" rtl="0" eaLnBrk="1" latinLnBrk="0" hangingPunct="1">
              <a:lnSpc>
                <a:spcPct val="100000"/>
              </a:lnSpc>
              <a:spcBef>
                <a:spcPts val="0"/>
              </a:spcBef>
              <a:spcAft>
                <a:spcPts val="1000"/>
              </a:spcAft>
              <a:buFont typeface="Arial" panose="020B0604020202020204" pitchFamily="34" charset="0"/>
              <a:buNone/>
              <a:defRPr sz="1400"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000"/>
              </a:spcAft>
              <a:buFont typeface="Arial" panose="020B0604020202020204" pitchFamily="34" charset="0"/>
              <a:buNone/>
              <a:defRPr sz="1400" b="1" kern="1200" spc="0" baseline="0">
                <a:solidFill>
                  <a:schemeClr val="tx1"/>
                </a:solidFill>
                <a:latin typeface="+mn-lt"/>
                <a:ea typeface="+mn-ea"/>
                <a:cs typeface="+mn-cs"/>
              </a:defRPr>
            </a:lvl2pPr>
            <a:lvl3pPr marL="269875" indent="-269875" algn="l" defTabSz="914400" rtl="0" eaLnBrk="1" latinLnBrk="0" hangingPunct="1">
              <a:lnSpc>
                <a:spcPct val="100000"/>
              </a:lnSpc>
              <a:spcBef>
                <a:spcPts val="0"/>
              </a:spcBef>
              <a:spcAft>
                <a:spcPts val="1000"/>
              </a:spcAft>
              <a:buSzPct val="80000"/>
              <a:buFont typeface="Wingdings" panose="05000000000000000000" pitchFamily="2" charset="2"/>
              <a:buChar char=""/>
              <a:defRPr sz="1400" kern="1200">
                <a:solidFill>
                  <a:schemeClr val="tx1"/>
                </a:solidFill>
                <a:latin typeface="+mn-lt"/>
                <a:ea typeface="+mn-ea"/>
                <a:cs typeface="+mn-cs"/>
              </a:defRPr>
            </a:lvl3pPr>
            <a:lvl4pPr marL="539750" indent="-269875" algn="l" defTabSz="914400" rtl="0" eaLnBrk="1" latinLnBrk="0" hangingPunct="1">
              <a:lnSpc>
                <a:spcPct val="100000"/>
              </a:lnSpc>
              <a:spcBef>
                <a:spcPts val="0"/>
              </a:spcBef>
              <a:spcAft>
                <a:spcPts val="1000"/>
              </a:spcAft>
              <a:buSzPct val="80000"/>
              <a:buFont typeface="Wingdings" panose="05000000000000000000" pitchFamily="2" charset="2"/>
              <a:buChar char="n"/>
              <a:defRPr sz="1400" kern="1200">
                <a:solidFill>
                  <a:schemeClr val="tx1"/>
                </a:solidFill>
                <a:latin typeface="+mn-lt"/>
                <a:ea typeface="+mn-ea"/>
                <a:cs typeface="+mn-cs"/>
              </a:defRPr>
            </a:lvl4pPr>
            <a:lvl5pPr marL="804863" indent="-265113" algn="l" defTabSz="914400" rtl="0" eaLnBrk="1" latinLnBrk="0" hangingPunct="1">
              <a:lnSpc>
                <a:spcPct val="100000"/>
              </a:lnSpc>
              <a:spcBef>
                <a:spcPts val="0"/>
              </a:spcBef>
              <a:spcAft>
                <a:spcPts val="1000"/>
              </a:spcAft>
              <a:buSzPct val="80000"/>
              <a:buFont typeface="Wingdings" panose="05000000000000000000" pitchFamily="2" charset="2"/>
              <a:buChar char="n"/>
              <a:defRPr sz="1400" kern="1200">
                <a:solidFill>
                  <a:schemeClr val="tx1"/>
                </a:solidFill>
                <a:latin typeface="+mn-lt"/>
                <a:ea typeface="+mn-ea"/>
                <a:cs typeface="+mn-cs"/>
              </a:defRPr>
            </a:lvl5pPr>
            <a:lvl6pPr marL="342900" indent="-342900" algn="l" defTabSz="914400" rtl="0" eaLnBrk="1" latinLnBrk="0" hangingPunct="1">
              <a:lnSpc>
                <a:spcPct val="100000"/>
              </a:lnSpc>
              <a:spcBef>
                <a:spcPts val="0"/>
              </a:spcBef>
              <a:spcAft>
                <a:spcPts val="1000"/>
              </a:spcAft>
              <a:buSzPct val="80000"/>
              <a:buFont typeface="+mj-lt"/>
              <a:buAutoNum type="arabicPeriod"/>
              <a:defRPr sz="1400" kern="1200">
                <a:solidFill>
                  <a:schemeClr val="tx1"/>
                </a:solidFill>
                <a:latin typeface="+mn-lt"/>
                <a:ea typeface="+mn-ea"/>
                <a:cs typeface="+mn-cs"/>
              </a:defRPr>
            </a:lvl6pPr>
            <a:lvl7pPr marL="717550" indent="-342900" algn="l" defTabSz="914400" rtl="0" eaLnBrk="1" latinLnBrk="0" hangingPunct="1">
              <a:lnSpc>
                <a:spcPct val="100000"/>
              </a:lnSpc>
              <a:spcBef>
                <a:spcPts val="0"/>
              </a:spcBef>
              <a:spcAft>
                <a:spcPts val="1000"/>
              </a:spcAft>
              <a:buSzPct val="80000"/>
              <a:buFont typeface="+mj-lt"/>
              <a:buAutoNum type="alphaLcPeriod"/>
              <a:defRPr sz="1400" kern="1200">
                <a:solidFill>
                  <a:schemeClr val="tx1"/>
                </a:solidFill>
                <a:latin typeface="+mn-lt"/>
                <a:ea typeface="+mn-ea"/>
                <a:cs typeface="+mn-cs"/>
              </a:defRPr>
            </a:lvl7pPr>
            <a:lvl8pPr marL="1076325" indent="-342900" algn="l" defTabSz="914400" rtl="0" eaLnBrk="1" latinLnBrk="0" hangingPunct="1">
              <a:lnSpc>
                <a:spcPct val="100000"/>
              </a:lnSpc>
              <a:spcBef>
                <a:spcPts val="0"/>
              </a:spcBef>
              <a:spcAft>
                <a:spcPts val="1000"/>
              </a:spcAft>
              <a:buSzPct val="80000"/>
              <a:buFont typeface="+mj-lt"/>
              <a:buAutoNum type="romanLcPeriod"/>
              <a:defRPr sz="1400" kern="1200">
                <a:solidFill>
                  <a:schemeClr val="tx1"/>
                </a:solidFill>
                <a:latin typeface="+mn-lt"/>
                <a:ea typeface="+mn-ea"/>
                <a:cs typeface="+mn-cs"/>
              </a:defRPr>
            </a:lvl8pPr>
            <a:lvl9pPr marL="1435100" indent="-342900" algn="l" defTabSz="914400" rtl="0" eaLnBrk="1" latinLnBrk="0" hangingPunct="1">
              <a:lnSpc>
                <a:spcPct val="100000"/>
              </a:lnSpc>
              <a:spcBef>
                <a:spcPts val="0"/>
              </a:spcBef>
              <a:spcAft>
                <a:spcPts val="1000"/>
              </a:spcAft>
              <a:buSzPct val="80000"/>
              <a:buFont typeface="+mj-lt"/>
              <a:buAutoNum type="alphaUcPeriod"/>
              <a:defRPr sz="1400" kern="1200">
                <a:solidFill>
                  <a:schemeClr val="tx1"/>
                </a:solidFill>
                <a:latin typeface="+mn-lt"/>
                <a:ea typeface="+mn-ea"/>
                <a:cs typeface="+mn-cs"/>
              </a:defRPr>
            </a:lvl9pPr>
          </a:lstStyle>
          <a:p>
            <a:pPr marL="269875" lvl="3" indent="0">
              <a:buNone/>
            </a:pPr>
            <a:r>
              <a:rPr lang="en-GB" sz="2000" b="1"/>
              <a:t>Challenge</a:t>
            </a:r>
          </a:p>
          <a:p>
            <a:pPr marL="269875" lvl="3" indent="0">
              <a:buNone/>
            </a:pPr>
            <a:r>
              <a:rPr lang="en-GB" sz="2000" b="0"/>
              <a:t>Can you link any of the key terms together? How are they linked?</a:t>
            </a:r>
          </a:p>
        </p:txBody>
      </p:sp>
      <p:sp>
        <p:nvSpPr>
          <p:cNvPr id="4" name="Footer Placeholder 3">
            <a:extLst>
              <a:ext uri="{FF2B5EF4-FFF2-40B4-BE49-F238E27FC236}">
                <a16:creationId xmlns:a16="http://schemas.microsoft.com/office/drawing/2014/main" id="{AC8C047D-D87D-2924-A61D-00AAB1D7FC5D}"/>
              </a:ext>
            </a:extLst>
          </p:cNvPr>
          <p:cNvSpPr>
            <a:spLocks noGrp="1"/>
          </p:cNvSpPr>
          <p:nvPr>
            <p:ph type="ftr" sz="quarter" idx="11"/>
          </p:nvPr>
        </p:nvSpPr>
        <p:spPr/>
        <p:txBody>
          <a:bodyPr/>
          <a:lstStyle/>
          <a:p>
            <a:r>
              <a:rPr lang="en-GB"/>
              <a:t>Archives Live: D-Day</a:t>
            </a:r>
          </a:p>
        </p:txBody>
      </p:sp>
      <p:sp>
        <p:nvSpPr>
          <p:cNvPr id="5" name="Slide Number Placeholder 4">
            <a:extLst>
              <a:ext uri="{FF2B5EF4-FFF2-40B4-BE49-F238E27FC236}">
                <a16:creationId xmlns:a16="http://schemas.microsoft.com/office/drawing/2014/main" id="{1487514C-EF3F-C966-EB1E-FA17881D1F28}"/>
              </a:ext>
            </a:extLst>
          </p:cNvPr>
          <p:cNvSpPr>
            <a:spLocks noGrp="1"/>
          </p:cNvSpPr>
          <p:nvPr>
            <p:ph type="sldNum" sz="quarter" idx="12"/>
          </p:nvPr>
        </p:nvSpPr>
        <p:spPr/>
        <p:txBody>
          <a:bodyPr/>
          <a:lstStyle/>
          <a:p>
            <a:fld id="{255DAFDF-2EF6-44FB-8AA4-C1E9B7563AAC}" type="slidenum">
              <a:rPr lang="en-GB" smtClean="0"/>
              <a:pPr/>
              <a:t>15</a:t>
            </a:fld>
            <a:endParaRPr lang="en-GB"/>
          </a:p>
        </p:txBody>
      </p:sp>
      <p:pic>
        <p:nvPicPr>
          <p:cNvPr id="8" name="Picture Placeholder 7" descr="A group of men in uniform looking at bombs flying over a boat&#10;&#10;Description automatically generated">
            <a:extLst>
              <a:ext uri="{FF2B5EF4-FFF2-40B4-BE49-F238E27FC236}">
                <a16:creationId xmlns:a16="http://schemas.microsoft.com/office/drawing/2014/main" id="{02D1361F-0EDF-6968-E3DE-863A1FFBCD8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9949" r="9949"/>
          <a:stretch>
            <a:fillRect/>
          </a:stretch>
        </p:blipFill>
        <p:spPr>
          <a:xfrm>
            <a:off x="7169150" y="287338"/>
            <a:ext cx="4738688" cy="5786437"/>
          </a:xfrm>
        </p:spPr>
      </p:pic>
    </p:spTree>
    <p:extLst>
      <p:ext uri="{BB962C8B-B14F-4D97-AF65-F5344CB8AC3E}">
        <p14:creationId xmlns:p14="http://schemas.microsoft.com/office/powerpoint/2010/main" val="17688388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FBE7B76-9E1C-21AF-2306-19E5F6B0B1B8}"/>
              </a:ext>
            </a:extLst>
          </p:cNvPr>
          <p:cNvSpPr>
            <a:spLocks noGrp="1"/>
          </p:cNvSpPr>
          <p:nvPr>
            <p:ph type="title"/>
          </p:nvPr>
        </p:nvSpPr>
        <p:spPr>
          <a:xfrm>
            <a:off x="568325" y="518406"/>
            <a:ext cx="5660537" cy="701519"/>
          </a:xfrm>
        </p:spPr>
        <p:txBody>
          <a:bodyPr/>
          <a:lstStyle/>
          <a:p>
            <a:r>
              <a:rPr lang="en-GB" sz="3600"/>
              <a:t>Major Logan Scott-Boden</a:t>
            </a:r>
            <a:endParaRPr lang="ar-SA" sz="3600"/>
          </a:p>
        </p:txBody>
      </p:sp>
      <p:sp>
        <p:nvSpPr>
          <p:cNvPr id="2" name="Text Placeholder 3">
            <a:extLst>
              <a:ext uri="{FF2B5EF4-FFF2-40B4-BE49-F238E27FC236}">
                <a16:creationId xmlns:a16="http://schemas.microsoft.com/office/drawing/2014/main" id="{28C747EE-6796-1D65-AEF6-5B4B4CFE9562}"/>
              </a:ext>
            </a:extLst>
          </p:cNvPr>
          <p:cNvSpPr txBox="1">
            <a:spLocks/>
          </p:cNvSpPr>
          <p:nvPr/>
        </p:nvSpPr>
        <p:spPr>
          <a:xfrm>
            <a:off x="292588" y="1346374"/>
            <a:ext cx="6814456" cy="4407663"/>
          </a:xfrm>
          <a:prstGeom prst="rect">
            <a:avLst/>
          </a:prstGeom>
          <a:solidFill>
            <a:srgbClr val="F9F7E2"/>
          </a:solidFill>
        </p:spPr>
        <p:txBody>
          <a:bodyPr vert="horz" lIns="0" tIns="0" rIns="0" bIns="0" rtlCol="0" anchor="ctr" anchorCtr="0">
            <a:noAutofit/>
          </a:bodyPr>
          <a:lstStyle>
            <a:lvl1pPr marL="0" indent="0" algn="l" defTabSz="914400" rtl="0" eaLnBrk="1" latinLnBrk="0" hangingPunct="1">
              <a:lnSpc>
                <a:spcPct val="100000"/>
              </a:lnSpc>
              <a:spcBef>
                <a:spcPts val="0"/>
              </a:spcBef>
              <a:spcAft>
                <a:spcPts val="1000"/>
              </a:spcAft>
              <a:buFont typeface="Arial" panose="020B0604020202020204" pitchFamily="34" charset="0"/>
              <a:buNone/>
              <a:defRPr sz="1400"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000"/>
              </a:spcAft>
              <a:buFont typeface="Arial" panose="020B0604020202020204" pitchFamily="34" charset="0"/>
              <a:buNone/>
              <a:defRPr sz="1400" b="1" kern="1200" spc="0" baseline="0">
                <a:solidFill>
                  <a:schemeClr val="tx1"/>
                </a:solidFill>
                <a:latin typeface="+mn-lt"/>
                <a:ea typeface="+mn-ea"/>
                <a:cs typeface="+mn-cs"/>
              </a:defRPr>
            </a:lvl2pPr>
            <a:lvl3pPr marL="269875" indent="-269875" algn="l" defTabSz="914400" rtl="0" eaLnBrk="1" latinLnBrk="0" hangingPunct="1">
              <a:lnSpc>
                <a:spcPct val="100000"/>
              </a:lnSpc>
              <a:spcBef>
                <a:spcPts val="0"/>
              </a:spcBef>
              <a:spcAft>
                <a:spcPts val="1000"/>
              </a:spcAft>
              <a:buSzPct val="80000"/>
              <a:buFont typeface="Wingdings" panose="05000000000000000000" pitchFamily="2" charset="2"/>
              <a:buChar char=""/>
              <a:defRPr sz="1400" kern="1200">
                <a:solidFill>
                  <a:schemeClr val="tx1"/>
                </a:solidFill>
                <a:latin typeface="+mn-lt"/>
                <a:ea typeface="+mn-ea"/>
                <a:cs typeface="+mn-cs"/>
              </a:defRPr>
            </a:lvl3pPr>
            <a:lvl4pPr marL="539750" indent="-269875" algn="l" defTabSz="914400" rtl="0" eaLnBrk="1" latinLnBrk="0" hangingPunct="1">
              <a:lnSpc>
                <a:spcPct val="100000"/>
              </a:lnSpc>
              <a:spcBef>
                <a:spcPts val="0"/>
              </a:spcBef>
              <a:spcAft>
                <a:spcPts val="1000"/>
              </a:spcAft>
              <a:buSzPct val="80000"/>
              <a:buFont typeface="Wingdings" panose="05000000000000000000" pitchFamily="2" charset="2"/>
              <a:buChar char="n"/>
              <a:defRPr sz="1400" kern="1200">
                <a:solidFill>
                  <a:schemeClr val="tx1"/>
                </a:solidFill>
                <a:latin typeface="+mn-lt"/>
                <a:ea typeface="+mn-ea"/>
                <a:cs typeface="+mn-cs"/>
              </a:defRPr>
            </a:lvl4pPr>
            <a:lvl5pPr marL="804863" indent="-265113" algn="l" defTabSz="914400" rtl="0" eaLnBrk="1" latinLnBrk="0" hangingPunct="1">
              <a:lnSpc>
                <a:spcPct val="100000"/>
              </a:lnSpc>
              <a:spcBef>
                <a:spcPts val="0"/>
              </a:spcBef>
              <a:spcAft>
                <a:spcPts val="1000"/>
              </a:spcAft>
              <a:buSzPct val="80000"/>
              <a:buFont typeface="Wingdings" panose="05000000000000000000" pitchFamily="2" charset="2"/>
              <a:buChar char="n"/>
              <a:defRPr sz="1400" kern="1200">
                <a:solidFill>
                  <a:schemeClr val="tx1"/>
                </a:solidFill>
                <a:latin typeface="+mn-lt"/>
                <a:ea typeface="+mn-ea"/>
                <a:cs typeface="+mn-cs"/>
              </a:defRPr>
            </a:lvl5pPr>
            <a:lvl6pPr marL="342900" indent="-342900" algn="l" defTabSz="914400" rtl="0" eaLnBrk="1" latinLnBrk="0" hangingPunct="1">
              <a:lnSpc>
                <a:spcPct val="100000"/>
              </a:lnSpc>
              <a:spcBef>
                <a:spcPts val="0"/>
              </a:spcBef>
              <a:spcAft>
                <a:spcPts val="1000"/>
              </a:spcAft>
              <a:buSzPct val="80000"/>
              <a:buFont typeface="+mj-lt"/>
              <a:buAutoNum type="arabicPeriod"/>
              <a:defRPr sz="1400" kern="1200">
                <a:solidFill>
                  <a:schemeClr val="tx1"/>
                </a:solidFill>
                <a:latin typeface="+mn-lt"/>
                <a:ea typeface="+mn-ea"/>
                <a:cs typeface="+mn-cs"/>
              </a:defRPr>
            </a:lvl6pPr>
            <a:lvl7pPr marL="717550" indent="-342900" algn="l" defTabSz="914400" rtl="0" eaLnBrk="1" latinLnBrk="0" hangingPunct="1">
              <a:lnSpc>
                <a:spcPct val="100000"/>
              </a:lnSpc>
              <a:spcBef>
                <a:spcPts val="0"/>
              </a:spcBef>
              <a:spcAft>
                <a:spcPts val="1000"/>
              </a:spcAft>
              <a:buSzPct val="80000"/>
              <a:buFont typeface="+mj-lt"/>
              <a:buAutoNum type="alphaLcPeriod"/>
              <a:defRPr sz="1400" kern="1200">
                <a:solidFill>
                  <a:schemeClr val="tx1"/>
                </a:solidFill>
                <a:latin typeface="+mn-lt"/>
                <a:ea typeface="+mn-ea"/>
                <a:cs typeface="+mn-cs"/>
              </a:defRPr>
            </a:lvl7pPr>
            <a:lvl8pPr marL="1076325" indent="-342900" algn="l" defTabSz="914400" rtl="0" eaLnBrk="1" latinLnBrk="0" hangingPunct="1">
              <a:lnSpc>
                <a:spcPct val="100000"/>
              </a:lnSpc>
              <a:spcBef>
                <a:spcPts val="0"/>
              </a:spcBef>
              <a:spcAft>
                <a:spcPts val="1000"/>
              </a:spcAft>
              <a:buSzPct val="80000"/>
              <a:buFont typeface="+mj-lt"/>
              <a:buAutoNum type="romanLcPeriod"/>
              <a:defRPr sz="1400" kern="1200">
                <a:solidFill>
                  <a:schemeClr val="tx1"/>
                </a:solidFill>
                <a:latin typeface="+mn-lt"/>
                <a:ea typeface="+mn-ea"/>
                <a:cs typeface="+mn-cs"/>
              </a:defRPr>
            </a:lvl8pPr>
            <a:lvl9pPr marL="1435100" indent="-342900" algn="l" defTabSz="914400" rtl="0" eaLnBrk="1" latinLnBrk="0" hangingPunct="1">
              <a:lnSpc>
                <a:spcPct val="100000"/>
              </a:lnSpc>
              <a:spcBef>
                <a:spcPts val="0"/>
              </a:spcBef>
              <a:spcAft>
                <a:spcPts val="1000"/>
              </a:spcAft>
              <a:buSzPct val="80000"/>
              <a:buFont typeface="+mj-lt"/>
              <a:buAutoNum type="alphaUcPeriod"/>
              <a:defRPr sz="1400" kern="1200">
                <a:solidFill>
                  <a:schemeClr val="tx1"/>
                </a:solidFill>
                <a:latin typeface="+mn-lt"/>
                <a:ea typeface="+mn-ea"/>
                <a:cs typeface="+mn-cs"/>
              </a:defRPr>
            </a:lvl9pPr>
          </a:lstStyle>
          <a:p>
            <a:pPr marL="269875" lvl="3" indent="0">
              <a:buNone/>
            </a:pPr>
            <a:r>
              <a:rPr lang="en-GB" sz="2000"/>
              <a:t>Major Logan Scott-Boden was part of the heroic effort to plan Operation Overlord.</a:t>
            </a:r>
          </a:p>
          <a:p>
            <a:pPr marL="269875" lvl="3" indent="0">
              <a:buNone/>
            </a:pPr>
            <a:endParaRPr lang="en-GB" sz="2000" b="0"/>
          </a:p>
          <a:p>
            <a:pPr marL="269875" lvl="3" indent="0">
              <a:buNone/>
            </a:pPr>
            <a:r>
              <a:rPr lang="en-GB" sz="2000" b="0"/>
              <a:t>Before D-Day, Logan secretly swam ashore to the French coast from mini submarines called X-craft to collect samples of sand.</a:t>
            </a:r>
          </a:p>
          <a:p>
            <a:pPr marL="269875" lvl="3" indent="0">
              <a:buNone/>
            </a:pPr>
            <a:endParaRPr lang="en-GB" sz="2000"/>
          </a:p>
          <a:p>
            <a:pPr marL="269875" lvl="3" indent="0">
              <a:buNone/>
            </a:pPr>
            <a:r>
              <a:rPr lang="en-GB" sz="2000" b="0"/>
              <a:t>His job was to make sure the beaches could handle the weight of the tanks, trucks and other vehicles that would take part in the invasion.</a:t>
            </a:r>
          </a:p>
        </p:txBody>
      </p:sp>
      <p:sp>
        <p:nvSpPr>
          <p:cNvPr id="4" name="Footer Placeholder 3">
            <a:extLst>
              <a:ext uri="{FF2B5EF4-FFF2-40B4-BE49-F238E27FC236}">
                <a16:creationId xmlns:a16="http://schemas.microsoft.com/office/drawing/2014/main" id="{AC8C047D-D87D-2924-A61D-00AAB1D7FC5D}"/>
              </a:ext>
            </a:extLst>
          </p:cNvPr>
          <p:cNvSpPr>
            <a:spLocks noGrp="1"/>
          </p:cNvSpPr>
          <p:nvPr>
            <p:ph type="ftr" sz="quarter" idx="11"/>
          </p:nvPr>
        </p:nvSpPr>
        <p:spPr/>
        <p:txBody>
          <a:bodyPr/>
          <a:lstStyle/>
          <a:p>
            <a:r>
              <a:rPr lang="en-GB"/>
              <a:t>Archives Live: D-Day</a:t>
            </a:r>
          </a:p>
        </p:txBody>
      </p:sp>
      <p:sp>
        <p:nvSpPr>
          <p:cNvPr id="5" name="Slide Number Placeholder 4">
            <a:extLst>
              <a:ext uri="{FF2B5EF4-FFF2-40B4-BE49-F238E27FC236}">
                <a16:creationId xmlns:a16="http://schemas.microsoft.com/office/drawing/2014/main" id="{1487514C-EF3F-C966-EB1E-FA17881D1F28}"/>
              </a:ext>
            </a:extLst>
          </p:cNvPr>
          <p:cNvSpPr>
            <a:spLocks noGrp="1"/>
          </p:cNvSpPr>
          <p:nvPr>
            <p:ph type="sldNum" sz="quarter" idx="12"/>
          </p:nvPr>
        </p:nvSpPr>
        <p:spPr/>
        <p:txBody>
          <a:bodyPr/>
          <a:lstStyle/>
          <a:p>
            <a:fld id="{255DAFDF-2EF6-44FB-8AA4-C1E9B7563AAC}" type="slidenum">
              <a:rPr lang="en-GB" smtClean="0"/>
              <a:pPr/>
              <a:t>16</a:t>
            </a:fld>
            <a:endParaRPr lang="en-GB"/>
          </a:p>
        </p:txBody>
      </p:sp>
      <p:pic>
        <p:nvPicPr>
          <p:cNvPr id="8" name="Picture Placeholder 7" descr="A person in a military uniform&#10;&#10;Description automatically generated">
            <a:extLst>
              <a:ext uri="{FF2B5EF4-FFF2-40B4-BE49-F238E27FC236}">
                <a16:creationId xmlns:a16="http://schemas.microsoft.com/office/drawing/2014/main" id="{C0B8A913-D1E2-F53E-0C84-A6EE98F77D8A}"/>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1338" r="-11" b="23905"/>
          <a:stretch/>
        </p:blipFill>
        <p:spPr>
          <a:xfrm>
            <a:off x="7472804" y="286759"/>
            <a:ext cx="4218940" cy="5786437"/>
          </a:xfrm>
        </p:spPr>
      </p:pic>
    </p:spTree>
    <p:extLst>
      <p:ext uri="{BB962C8B-B14F-4D97-AF65-F5344CB8AC3E}">
        <p14:creationId xmlns:p14="http://schemas.microsoft.com/office/powerpoint/2010/main" val="28263625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8BF5D-544E-FDD5-E5C2-2C6D04451CA9}"/>
              </a:ext>
            </a:extLst>
          </p:cNvPr>
          <p:cNvSpPr>
            <a:spLocks noGrp="1"/>
          </p:cNvSpPr>
          <p:nvPr>
            <p:ph type="title"/>
          </p:nvPr>
        </p:nvSpPr>
        <p:spPr>
          <a:xfrm>
            <a:off x="346685" y="242721"/>
            <a:ext cx="11498629" cy="1036492"/>
          </a:xfrm>
        </p:spPr>
        <p:txBody>
          <a:bodyPr/>
          <a:lstStyle/>
          <a:p>
            <a:r>
              <a:rPr lang="en-GB" sz="3600"/>
              <a:t>What do these images tell you about the experiences of people who participated in D-Day?</a:t>
            </a:r>
            <a:endParaRPr lang="ar-SA" sz="3600"/>
          </a:p>
        </p:txBody>
      </p:sp>
      <p:sp>
        <p:nvSpPr>
          <p:cNvPr id="4" name="Footer Placeholder 3">
            <a:extLst>
              <a:ext uri="{FF2B5EF4-FFF2-40B4-BE49-F238E27FC236}">
                <a16:creationId xmlns:a16="http://schemas.microsoft.com/office/drawing/2014/main" id="{D4025E28-F30B-C604-9B55-F598E4734D93}"/>
              </a:ext>
            </a:extLst>
          </p:cNvPr>
          <p:cNvSpPr>
            <a:spLocks noGrp="1"/>
          </p:cNvSpPr>
          <p:nvPr>
            <p:ph type="ftr" sz="quarter" idx="11"/>
          </p:nvPr>
        </p:nvSpPr>
        <p:spPr/>
        <p:txBody>
          <a:bodyPr/>
          <a:lstStyle/>
          <a:p>
            <a:r>
              <a:rPr lang="en-GB"/>
              <a:t>Archives Live: D-Day</a:t>
            </a:r>
          </a:p>
        </p:txBody>
      </p:sp>
      <p:sp>
        <p:nvSpPr>
          <p:cNvPr id="5" name="Slide Number Placeholder 4">
            <a:extLst>
              <a:ext uri="{FF2B5EF4-FFF2-40B4-BE49-F238E27FC236}">
                <a16:creationId xmlns:a16="http://schemas.microsoft.com/office/drawing/2014/main" id="{1599C395-C3F2-65BC-6381-CC242528CCE1}"/>
              </a:ext>
            </a:extLst>
          </p:cNvPr>
          <p:cNvSpPr>
            <a:spLocks noGrp="1"/>
          </p:cNvSpPr>
          <p:nvPr>
            <p:ph type="sldNum" sz="quarter" idx="12"/>
          </p:nvPr>
        </p:nvSpPr>
        <p:spPr/>
        <p:txBody>
          <a:bodyPr/>
          <a:lstStyle/>
          <a:p>
            <a:fld id="{255DAFDF-2EF6-44FB-8AA4-C1E9B7563AAC}" type="slidenum">
              <a:rPr lang="en-GB" smtClean="0"/>
              <a:pPr/>
              <a:t>17</a:t>
            </a:fld>
            <a:endParaRPr lang="en-GB"/>
          </a:p>
        </p:txBody>
      </p:sp>
      <p:pic>
        <p:nvPicPr>
          <p:cNvPr id="7" name="Picture 6" descr="A group of people in water&#10;&#10;Description automatically generated">
            <a:extLst>
              <a:ext uri="{FF2B5EF4-FFF2-40B4-BE49-F238E27FC236}">
                <a16:creationId xmlns:a16="http://schemas.microsoft.com/office/drawing/2014/main" id="{B764ED57-A77F-D77F-59E5-45B65AAA2B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7268" y="2862146"/>
            <a:ext cx="4189686" cy="3234887"/>
          </a:xfrm>
          <a:prstGeom prst="rect">
            <a:avLst/>
          </a:prstGeom>
        </p:spPr>
      </p:pic>
      <p:pic>
        <p:nvPicPr>
          <p:cNvPr id="9" name="Picture 8" descr="A group of people in a room&#10;&#10;Description automatically generated">
            <a:extLst>
              <a:ext uri="{FF2B5EF4-FFF2-40B4-BE49-F238E27FC236}">
                <a16:creationId xmlns:a16="http://schemas.microsoft.com/office/drawing/2014/main" id="{72BC5B99-256A-1AF9-8901-09DE0DB52B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46" y="1459638"/>
            <a:ext cx="4324123" cy="2908137"/>
          </a:xfrm>
          <a:prstGeom prst="rect">
            <a:avLst/>
          </a:prstGeom>
        </p:spPr>
      </p:pic>
      <p:sp>
        <p:nvSpPr>
          <p:cNvPr id="3" name="Content Placeholder 2">
            <a:extLst>
              <a:ext uri="{FF2B5EF4-FFF2-40B4-BE49-F238E27FC236}">
                <a16:creationId xmlns:a16="http://schemas.microsoft.com/office/drawing/2014/main" id="{86E17AF2-B911-96B8-7A8B-EADE0A4E176C}"/>
              </a:ext>
            </a:extLst>
          </p:cNvPr>
          <p:cNvSpPr>
            <a:spLocks noGrp="1"/>
          </p:cNvSpPr>
          <p:nvPr>
            <p:ph idx="1"/>
          </p:nvPr>
        </p:nvSpPr>
        <p:spPr>
          <a:xfrm>
            <a:off x="108547" y="1459638"/>
            <a:ext cx="307766" cy="393588"/>
          </a:xfrm>
          <a:solidFill>
            <a:srgbClr val="F9E1BC"/>
          </a:solidFill>
        </p:spPr>
        <p:txBody>
          <a:bodyPr/>
          <a:lstStyle/>
          <a:p>
            <a:pPr algn="ctr"/>
            <a:r>
              <a:rPr lang="en-GB" sz="2400"/>
              <a:t>1</a:t>
            </a:r>
            <a:endParaRPr lang="ar-SA" sz="2400"/>
          </a:p>
        </p:txBody>
      </p:sp>
      <p:sp>
        <p:nvSpPr>
          <p:cNvPr id="19" name="Content Placeholder 2">
            <a:extLst>
              <a:ext uri="{FF2B5EF4-FFF2-40B4-BE49-F238E27FC236}">
                <a16:creationId xmlns:a16="http://schemas.microsoft.com/office/drawing/2014/main" id="{71CC6B8D-0CFA-D83B-A22E-444B4C3FAA8B}"/>
              </a:ext>
            </a:extLst>
          </p:cNvPr>
          <p:cNvSpPr txBox="1">
            <a:spLocks/>
          </p:cNvSpPr>
          <p:nvPr/>
        </p:nvSpPr>
        <p:spPr>
          <a:xfrm>
            <a:off x="7877268" y="2862146"/>
            <a:ext cx="315162" cy="393588"/>
          </a:xfrm>
          <a:prstGeom prst="rect">
            <a:avLst/>
          </a:prstGeom>
          <a:solidFill>
            <a:srgbClr val="F9E1BC"/>
          </a:solidFill>
        </p:spPr>
        <p:txBody>
          <a:bodyPr vert="horz" lIns="0" tIns="0" rIns="0" bIns="0" rtlCol="0" anchor="t" anchorCtr="0">
            <a:noAutofit/>
          </a:bodyPr>
          <a:lstStyle>
            <a:lvl1pPr marL="0" indent="0" algn="l" defTabSz="914400" rtl="0" eaLnBrk="1" latinLnBrk="0" hangingPunct="1">
              <a:lnSpc>
                <a:spcPct val="100000"/>
              </a:lnSpc>
              <a:spcBef>
                <a:spcPts val="0"/>
              </a:spcBef>
              <a:spcAft>
                <a:spcPts val="1000"/>
              </a:spcAft>
              <a:buFont typeface="Arial" panose="020B0604020202020204" pitchFamily="34" charset="0"/>
              <a:buNone/>
              <a:defRPr sz="1400"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000"/>
              </a:spcAft>
              <a:buFont typeface="Arial" panose="020B0604020202020204" pitchFamily="34" charset="0"/>
              <a:buNone/>
              <a:defRPr sz="1400" b="1" kern="1200" spc="0" baseline="0">
                <a:solidFill>
                  <a:schemeClr val="tx1"/>
                </a:solidFill>
                <a:latin typeface="+mn-lt"/>
                <a:ea typeface="+mn-ea"/>
                <a:cs typeface="+mn-cs"/>
              </a:defRPr>
            </a:lvl2pPr>
            <a:lvl3pPr marL="269875" indent="-269875" algn="l" defTabSz="914400" rtl="0" eaLnBrk="1" latinLnBrk="0" hangingPunct="1">
              <a:lnSpc>
                <a:spcPct val="100000"/>
              </a:lnSpc>
              <a:spcBef>
                <a:spcPts val="0"/>
              </a:spcBef>
              <a:spcAft>
                <a:spcPts val="1000"/>
              </a:spcAft>
              <a:buSzPct val="80000"/>
              <a:buFont typeface="Wingdings" panose="05000000000000000000" pitchFamily="2" charset="2"/>
              <a:buChar char=""/>
              <a:defRPr sz="1400" kern="1200">
                <a:solidFill>
                  <a:schemeClr val="tx1"/>
                </a:solidFill>
                <a:latin typeface="+mn-lt"/>
                <a:ea typeface="+mn-ea"/>
                <a:cs typeface="+mn-cs"/>
              </a:defRPr>
            </a:lvl3pPr>
            <a:lvl4pPr marL="539750" indent="-269875" algn="l" defTabSz="914400" rtl="0" eaLnBrk="1" latinLnBrk="0" hangingPunct="1">
              <a:lnSpc>
                <a:spcPct val="100000"/>
              </a:lnSpc>
              <a:spcBef>
                <a:spcPts val="0"/>
              </a:spcBef>
              <a:spcAft>
                <a:spcPts val="1000"/>
              </a:spcAft>
              <a:buSzPct val="80000"/>
              <a:buFont typeface="Wingdings" panose="05000000000000000000" pitchFamily="2" charset="2"/>
              <a:buChar char="n"/>
              <a:defRPr sz="1400" kern="1200">
                <a:solidFill>
                  <a:schemeClr val="tx1"/>
                </a:solidFill>
                <a:latin typeface="+mn-lt"/>
                <a:ea typeface="+mn-ea"/>
                <a:cs typeface="+mn-cs"/>
              </a:defRPr>
            </a:lvl4pPr>
            <a:lvl5pPr marL="804863" indent="-265113" algn="l" defTabSz="914400" rtl="0" eaLnBrk="1" latinLnBrk="0" hangingPunct="1">
              <a:lnSpc>
                <a:spcPct val="100000"/>
              </a:lnSpc>
              <a:spcBef>
                <a:spcPts val="0"/>
              </a:spcBef>
              <a:spcAft>
                <a:spcPts val="1000"/>
              </a:spcAft>
              <a:buSzPct val="80000"/>
              <a:buFont typeface="Wingdings" panose="05000000000000000000" pitchFamily="2" charset="2"/>
              <a:buChar char="n"/>
              <a:defRPr sz="1400" kern="1200">
                <a:solidFill>
                  <a:schemeClr val="tx1"/>
                </a:solidFill>
                <a:latin typeface="+mn-lt"/>
                <a:ea typeface="+mn-ea"/>
                <a:cs typeface="+mn-cs"/>
              </a:defRPr>
            </a:lvl5pPr>
            <a:lvl6pPr marL="342900" indent="-342900" algn="l" defTabSz="914400" rtl="0" eaLnBrk="1" latinLnBrk="0" hangingPunct="1">
              <a:lnSpc>
                <a:spcPct val="100000"/>
              </a:lnSpc>
              <a:spcBef>
                <a:spcPts val="0"/>
              </a:spcBef>
              <a:spcAft>
                <a:spcPts val="1000"/>
              </a:spcAft>
              <a:buSzPct val="80000"/>
              <a:buFont typeface="+mj-lt"/>
              <a:buAutoNum type="arabicPeriod"/>
              <a:defRPr sz="1400" kern="1200">
                <a:solidFill>
                  <a:schemeClr val="tx1"/>
                </a:solidFill>
                <a:latin typeface="+mn-lt"/>
                <a:ea typeface="+mn-ea"/>
                <a:cs typeface="+mn-cs"/>
              </a:defRPr>
            </a:lvl6pPr>
            <a:lvl7pPr marL="717550" indent="-342900" algn="l" defTabSz="914400" rtl="0" eaLnBrk="1" latinLnBrk="0" hangingPunct="1">
              <a:lnSpc>
                <a:spcPct val="100000"/>
              </a:lnSpc>
              <a:spcBef>
                <a:spcPts val="0"/>
              </a:spcBef>
              <a:spcAft>
                <a:spcPts val="1000"/>
              </a:spcAft>
              <a:buSzPct val="80000"/>
              <a:buFont typeface="+mj-lt"/>
              <a:buAutoNum type="alphaLcPeriod"/>
              <a:defRPr sz="1400" kern="1200">
                <a:solidFill>
                  <a:schemeClr val="tx1"/>
                </a:solidFill>
                <a:latin typeface="+mn-lt"/>
                <a:ea typeface="+mn-ea"/>
                <a:cs typeface="+mn-cs"/>
              </a:defRPr>
            </a:lvl7pPr>
            <a:lvl8pPr marL="1076325" indent="-342900" algn="l" defTabSz="914400" rtl="0" eaLnBrk="1" latinLnBrk="0" hangingPunct="1">
              <a:lnSpc>
                <a:spcPct val="100000"/>
              </a:lnSpc>
              <a:spcBef>
                <a:spcPts val="0"/>
              </a:spcBef>
              <a:spcAft>
                <a:spcPts val="1000"/>
              </a:spcAft>
              <a:buSzPct val="80000"/>
              <a:buFont typeface="+mj-lt"/>
              <a:buAutoNum type="romanLcPeriod"/>
              <a:defRPr sz="1400" kern="1200">
                <a:solidFill>
                  <a:schemeClr val="tx1"/>
                </a:solidFill>
                <a:latin typeface="+mn-lt"/>
                <a:ea typeface="+mn-ea"/>
                <a:cs typeface="+mn-cs"/>
              </a:defRPr>
            </a:lvl8pPr>
            <a:lvl9pPr marL="1435100" indent="-342900" algn="l" defTabSz="914400" rtl="0" eaLnBrk="1" latinLnBrk="0" hangingPunct="1">
              <a:lnSpc>
                <a:spcPct val="100000"/>
              </a:lnSpc>
              <a:spcBef>
                <a:spcPts val="0"/>
              </a:spcBef>
              <a:spcAft>
                <a:spcPts val="1000"/>
              </a:spcAft>
              <a:buSzPct val="80000"/>
              <a:buFont typeface="+mj-lt"/>
              <a:buAutoNum type="alphaUcPeriod"/>
              <a:defRPr sz="1400" kern="1200">
                <a:solidFill>
                  <a:schemeClr val="tx1"/>
                </a:solidFill>
                <a:latin typeface="+mn-lt"/>
                <a:ea typeface="+mn-ea"/>
                <a:cs typeface="+mn-cs"/>
              </a:defRPr>
            </a:lvl9pPr>
          </a:lstStyle>
          <a:p>
            <a:pPr algn="ctr"/>
            <a:r>
              <a:rPr lang="en-GB" sz="2400"/>
              <a:t>3</a:t>
            </a:r>
            <a:endParaRPr lang="ar-SA" sz="2400"/>
          </a:p>
        </p:txBody>
      </p:sp>
      <p:pic>
        <p:nvPicPr>
          <p:cNvPr id="11" name="Picture 10" descr="A black and white poster of two people&#10;&#10;Description automatically generated">
            <a:extLst>
              <a:ext uri="{FF2B5EF4-FFF2-40B4-BE49-F238E27FC236}">
                <a16:creationId xmlns:a16="http://schemas.microsoft.com/office/drawing/2014/main" id="{835C996D-5125-065C-1831-98E88961A2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6057" y="1459638"/>
            <a:ext cx="3057822" cy="4637395"/>
          </a:xfrm>
          <a:prstGeom prst="rect">
            <a:avLst/>
          </a:prstGeom>
        </p:spPr>
      </p:pic>
      <p:sp>
        <p:nvSpPr>
          <p:cNvPr id="18" name="Content Placeholder 2">
            <a:extLst>
              <a:ext uri="{FF2B5EF4-FFF2-40B4-BE49-F238E27FC236}">
                <a16:creationId xmlns:a16="http://schemas.microsoft.com/office/drawing/2014/main" id="{B7905C60-E975-D4DD-B94D-DBA636FC9EE0}"/>
              </a:ext>
            </a:extLst>
          </p:cNvPr>
          <p:cNvSpPr txBox="1">
            <a:spLocks/>
          </p:cNvSpPr>
          <p:nvPr/>
        </p:nvSpPr>
        <p:spPr>
          <a:xfrm>
            <a:off x="4626057" y="1459638"/>
            <a:ext cx="273046" cy="393588"/>
          </a:xfrm>
          <a:prstGeom prst="rect">
            <a:avLst/>
          </a:prstGeom>
          <a:solidFill>
            <a:srgbClr val="F9E1BC"/>
          </a:solidFill>
        </p:spPr>
        <p:txBody>
          <a:bodyPr vert="horz" lIns="0" tIns="0" rIns="0" bIns="0" rtlCol="0" anchor="t" anchorCtr="0">
            <a:noAutofit/>
          </a:bodyPr>
          <a:lstStyle>
            <a:lvl1pPr marL="0" indent="0" algn="l" defTabSz="914400" rtl="0" eaLnBrk="1" latinLnBrk="0" hangingPunct="1">
              <a:lnSpc>
                <a:spcPct val="100000"/>
              </a:lnSpc>
              <a:spcBef>
                <a:spcPts val="0"/>
              </a:spcBef>
              <a:spcAft>
                <a:spcPts val="1000"/>
              </a:spcAft>
              <a:buFont typeface="Arial" panose="020B0604020202020204" pitchFamily="34" charset="0"/>
              <a:buNone/>
              <a:defRPr sz="1400"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000"/>
              </a:spcAft>
              <a:buFont typeface="Arial" panose="020B0604020202020204" pitchFamily="34" charset="0"/>
              <a:buNone/>
              <a:defRPr sz="1400" b="1" kern="1200" spc="0" baseline="0">
                <a:solidFill>
                  <a:schemeClr val="tx1"/>
                </a:solidFill>
                <a:latin typeface="+mn-lt"/>
                <a:ea typeface="+mn-ea"/>
                <a:cs typeface="+mn-cs"/>
              </a:defRPr>
            </a:lvl2pPr>
            <a:lvl3pPr marL="269875" indent="-269875" algn="l" defTabSz="914400" rtl="0" eaLnBrk="1" latinLnBrk="0" hangingPunct="1">
              <a:lnSpc>
                <a:spcPct val="100000"/>
              </a:lnSpc>
              <a:spcBef>
                <a:spcPts val="0"/>
              </a:spcBef>
              <a:spcAft>
                <a:spcPts val="1000"/>
              </a:spcAft>
              <a:buSzPct val="80000"/>
              <a:buFont typeface="Wingdings" panose="05000000000000000000" pitchFamily="2" charset="2"/>
              <a:buChar char=""/>
              <a:defRPr sz="1400" kern="1200">
                <a:solidFill>
                  <a:schemeClr val="tx1"/>
                </a:solidFill>
                <a:latin typeface="+mn-lt"/>
                <a:ea typeface="+mn-ea"/>
                <a:cs typeface="+mn-cs"/>
              </a:defRPr>
            </a:lvl3pPr>
            <a:lvl4pPr marL="539750" indent="-269875" algn="l" defTabSz="914400" rtl="0" eaLnBrk="1" latinLnBrk="0" hangingPunct="1">
              <a:lnSpc>
                <a:spcPct val="100000"/>
              </a:lnSpc>
              <a:spcBef>
                <a:spcPts val="0"/>
              </a:spcBef>
              <a:spcAft>
                <a:spcPts val="1000"/>
              </a:spcAft>
              <a:buSzPct val="80000"/>
              <a:buFont typeface="Wingdings" panose="05000000000000000000" pitchFamily="2" charset="2"/>
              <a:buChar char="n"/>
              <a:defRPr sz="1400" kern="1200">
                <a:solidFill>
                  <a:schemeClr val="tx1"/>
                </a:solidFill>
                <a:latin typeface="+mn-lt"/>
                <a:ea typeface="+mn-ea"/>
                <a:cs typeface="+mn-cs"/>
              </a:defRPr>
            </a:lvl4pPr>
            <a:lvl5pPr marL="804863" indent="-265113" algn="l" defTabSz="914400" rtl="0" eaLnBrk="1" latinLnBrk="0" hangingPunct="1">
              <a:lnSpc>
                <a:spcPct val="100000"/>
              </a:lnSpc>
              <a:spcBef>
                <a:spcPts val="0"/>
              </a:spcBef>
              <a:spcAft>
                <a:spcPts val="1000"/>
              </a:spcAft>
              <a:buSzPct val="80000"/>
              <a:buFont typeface="Wingdings" panose="05000000000000000000" pitchFamily="2" charset="2"/>
              <a:buChar char="n"/>
              <a:defRPr sz="1400" kern="1200">
                <a:solidFill>
                  <a:schemeClr val="tx1"/>
                </a:solidFill>
                <a:latin typeface="+mn-lt"/>
                <a:ea typeface="+mn-ea"/>
                <a:cs typeface="+mn-cs"/>
              </a:defRPr>
            </a:lvl5pPr>
            <a:lvl6pPr marL="342900" indent="-342900" algn="l" defTabSz="914400" rtl="0" eaLnBrk="1" latinLnBrk="0" hangingPunct="1">
              <a:lnSpc>
                <a:spcPct val="100000"/>
              </a:lnSpc>
              <a:spcBef>
                <a:spcPts val="0"/>
              </a:spcBef>
              <a:spcAft>
                <a:spcPts val="1000"/>
              </a:spcAft>
              <a:buSzPct val="80000"/>
              <a:buFont typeface="+mj-lt"/>
              <a:buAutoNum type="arabicPeriod"/>
              <a:defRPr sz="1400" kern="1200">
                <a:solidFill>
                  <a:schemeClr val="tx1"/>
                </a:solidFill>
                <a:latin typeface="+mn-lt"/>
                <a:ea typeface="+mn-ea"/>
                <a:cs typeface="+mn-cs"/>
              </a:defRPr>
            </a:lvl6pPr>
            <a:lvl7pPr marL="717550" indent="-342900" algn="l" defTabSz="914400" rtl="0" eaLnBrk="1" latinLnBrk="0" hangingPunct="1">
              <a:lnSpc>
                <a:spcPct val="100000"/>
              </a:lnSpc>
              <a:spcBef>
                <a:spcPts val="0"/>
              </a:spcBef>
              <a:spcAft>
                <a:spcPts val="1000"/>
              </a:spcAft>
              <a:buSzPct val="80000"/>
              <a:buFont typeface="+mj-lt"/>
              <a:buAutoNum type="alphaLcPeriod"/>
              <a:defRPr sz="1400" kern="1200">
                <a:solidFill>
                  <a:schemeClr val="tx1"/>
                </a:solidFill>
                <a:latin typeface="+mn-lt"/>
                <a:ea typeface="+mn-ea"/>
                <a:cs typeface="+mn-cs"/>
              </a:defRPr>
            </a:lvl7pPr>
            <a:lvl8pPr marL="1076325" indent="-342900" algn="l" defTabSz="914400" rtl="0" eaLnBrk="1" latinLnBrk="0" hangingPunct="1">
              <a:lnSpc>
                <a:spcPct val="100000"/>
              </a:lnSpc>
              <a:spcBef>
                <a:spcPts val="0"/>
              </a:spcBef>
              <a:spcAft>
                <a:spcPts val="1000"/>
              </a:spcAft>
              <a:buSzPct val="80000"/>
              <a:buFont typeface="+mj-lt"/>
              <a:buAutoNum type="romanLcPeriod"/>
              <a:defRPr sz="1400" kern="1200">
                <a:solidFill>
                  <a:schemeClr val="tx1"/>
                </a:solidFill>
                <a:latin typeface="+mn-lt"/>
                <a:ea typeface="+mn-ea"/>
                <a:cs typeface="+mn-cs"/>
              </a:defRPr>
            </a:lvl8pPr>
            <a:lvl9pPr marL="1435100" indent="-342900" algn="l" defTabSz="914400" rtl="0" eaLnBrk="1" latinLnBrk="0" hangingPunct="1">
              <a:lnSpc>
                <a:spcPct val="100000"/>
              </a:lnSpc>
              <a:spcBef>
                <a:spcPts val="0"/>
              </a:spcBef>
              <a:spcAft>
                <a:spcPts val="1000"/>
              </a:spcAft>
              <a:buSzPct val="80000"/>
              <a:buFont typeface="+mj-lt"/>
              <a:buAutoNum type="alphaUcPeriod"/>
              <a:defRPr sz="1400" kern="1200">
                <a:solidFill>
                  <a:schemeClr val="tx1"/>
                </a:solidFill>
                <a:latin typeface="+mn-lt"/>
                <a:ea typeface="+mn-ea"/>
                <a:cs typeface="+mn-cs"/>
              </a:defRPr>
            </a:lvl9pPr>
          </a:lstStyle>
          <a:p>
            <a:pPr algn="ctr"/>
            <a:r>
              <a:rPr lang="en-GB" sz="2400"/>
              <a:t>2</a:t>
            </a:r>
            <a:endParaRPr lang="ar-SA" sz="2400"/>
          </a:p>
        </p:txBody>
      </p:sp>
    </p:spTree>
    <p:extLst>
      <p:ext uri="{BB962C8B-B14F-4D97-AF65-F5344CB8AC3E}">
        <p14:creationId xmlns:p14="http://schemas.microsoft.com/office/powerpoint/2010/main" val="3340769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9D2E8C16-2827-742B-68C4-CF373FCA97C1}"/>
              </a:ext>
            </a:extLst>
          </p:cNvPr>
          <p:cNvSpPr txBox="1">
            <a:spLocks/>
          </p:cNvSpPr>
          <p:nvPr/>
        </p:nvSpPr>
        <p:spPr>
          <a:xfrm>
            <a:off x="2309609" y="476347"/>
            <a:ext cx="8941491" cy="1405915"/>
          </a:xfrm>
          <a:prstGeom prst="rect">
            <a:avLst/>
          </a:prstGeom>
          <a:solidFill>
            <a:srgbClr val="FAD3D4"/>
          </a:solidFill>
        </p:spPr>
        <p:txBody>
          <a:bodyPr vert="horz" lIns="0" tIns="0" rIns="0" bIns="0" rtlCol="0" anchor="ctr" anchorCtr="0">
            <a:noAutofit/>
          </a:bodyPr>
          <a:lstStyle>
            <a:lvl1pPr marL="0" indent="0" algn="l" defTabSz="914400" rtl="0" eaLnBrk="1" latinLnBrk="0" hangingPunct="1">
              <a:lnSpc>
                <a:spcPct val="100000"/>
              </a:lnSpc>
              <a:spcBef>
                <a:spcPts val="0"/>
              </a:spcBef>
              <a:spcAft>
                <a:spcPts val="1000"/>
              </a:spcAft>
              <a:buFont typeface="Arial" panose="020B0604020202020204" pitchFamily="34" charset="0"/>
              <a:buNone/>
              <a:defRPr sz="1400"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000"/>
              </a:spcAft>
              <a:buFont typeface="Arial" panose="020B0604020202020204" pitchFamily="34" charset="0"/>
              <a:buNone/>
              <a:defRPr sz="1400" b="1" kern="1200" spc="0" baseline="0">
                <a:solidFill>
                  <a:schemeClr val="tx1"/>
                </a:solidFill>
                <a:latin typeface="+mn-lt"/>
                <a:ea typeface="+mn-ea"/>
                <a:cs typeface="+mn-cs"/>
              </a:defRPr>
            </a:lvl2pPr>
            <a:lvl3pPr marL="269875" indent="-269875" algn="l" defTabSz="914400" rtl="0" eaLnBrk="1" latinLnBrk="0" hangingPunct="1">
              <a:lnSpc>
                <a:spcPct val="100000"/>
              </a:lnSpc>
              <a:spcBef>
                <a:spcPts val="0"/>
              </a:spcBef>
              <a:spcAft>
                <a:spcPts val="1000"/>
              </a:spcAft>
              <a:buSzPct val="80000"/>
              <a:buFont typeface="Wingdings" panose="05000000000000000000" pitchFamily="2" charset="2"/>
              <a:buChar char=""/>
              <a:defRPr sz="1400" kern="1200">
                <a:solidFill>
                  <a:schemeClr val="tx1"/>
                </a:solidFill>
                <a:latin typeface="+mn-lt"/>
                <a:ea typeface="+mn-ea"/>
                <a:cs typeface="+mn-cs"/>
              </a:defRPr>
            </a:lvl3pPr>
            <a:lvl4pPr marL="539750" indent="-269875" algn="l" defTabSz="914400" rtl="0" eaLnBrk="1" latinLnBrk="0" hangingPunct="1">
              <a:lnSpc>
                <a:spcPct val="100000"/>
              </a:lnSpc>
              <a:spcBef>
                <a:spcPts val="0"/>
              </a:spcBef>
              <a:spcAft>
                <a:spcPts val="1000"/>
              </a:spcAft>
              <a:buSzPct val="80000"/>
              <a:buFont typeface="Wingdings" panose="05000000000000000000" pitchFamily="2" charset="2"/>
              <a:buChar char="n"/>
              <a:defRPr sz="1400" kern="1200">
                <a:solidFill>
                  <a:schemeClr val="tx1"/>
                </a:solidFill>
                <a:latin typeface="+mn-lt"/>
                <a:ea typeface="+mn-ea"/>
                <a:cs typeface="+mn-cs"/>
              </a:defRPr>
            </a:lvl4pPr>
            <a:lvl5pPr marL="804863" indent="-265113" algn="l" defTabSz="914400" rtl="0" eaLnBrk="1" latinLnBrk="0" hangingPunct="1">
              <a:lnSpc>
                <a:spcPct val="100000"/>
              </a:lnSpc>
              <a:spcBef>
                <a:spcPts val="0"/>
              </a:spcBef>
              <a:spcAft>
                <a:spcPts val="1000"/>
              </a:spcAft>
              <a:buSzPct val="80000"/>
              <a:buFont typeface="Wingdings" panose="05000000000000000000" pitchFamily="2" charset="2"/>
              <a:buChar char="n"/>
              <a:defRPr sz="1400" kern="1200">
                <a:solidFill>
                  <a:schemeClr val="tx1"/>
                </a:solidFill>
                <a:latin typeface="+mn-lt"/>
                <a:ea typeface="+mn-ea"/>
                <a:cs typeface="+mn-cs"/>
              </a:defRPr>
            </a:lvl5pPr>
            <a:lvl6pPr marL="342900" indent="-342900" algn="l" defTabSz="914400" rtl="0" eaLnBrk="1" latinLnBrk="0" hangingPunct="1">
              <a:lnSpc>
                <a:spcPct val="100000"/>
              </a:lnSpc>
              <a:spcBef>
                <a:spcPts val="0"/>
              </a:spcBef>
              <a:spcAft>
                <a:spcPts val="1000"/>
              </a:spcAft>
              <a:buSzPct val="80000"/>
              <a:buFont typeface="+mj-lt"/>
              <a:buAutoNum type="arabicPeriod"/>
              <a:defRPr sz="1400" kern="1200">
                <a:solidFill>
                  <a:schemeClr val="tx1"/>
                </a:solidFill>
                <a:latin typeface="+mn-lt"/>
                <a:ea typeface="+mn-ea"/>
                <a:cs typeface="+mn-cs"/>
              </a:defRPr>
            </a:lvl6pPr>
            <a:lvl7pPr marL="717550" indent="-342900" algn="l" defTabSz="914400" rtl="0" eaLnBrk="1" latinLnBrk="0" hangingPunct="1">
              <a:lnSpc>
                <a:spcPct val="100000"/>
              </a:lnSpc>
              <a:spcBef>
                <a:spcPts val="0"/>
              </a:spcBef>
              <a:spcAft>
                <a:spcPts val="1000"/>
              </a:spcAft>
              <a:buSzPct val="80000"/>
              <a:buFont typeface="+mj-lt"/>
              <a:buAutoNum type="alphaLcPeriod"/>
              <a:defRPr sz="1400" kern="1200">
                <a:solidFill>
                  <a:schemeClr val="tx1"/>
                </a:solidFill>
                <a:latin typeface="+mn-lt"/>
                <a:ea typeface="+mn-ea"/>
                <a:cs typeface="+mn-cs"/>
              </a:defRPr>
            </a:lvl7pPr>
            <a:lvl8pPr marL="1076325" indent="-342900" algn="l" defTabSz="914400" rtl="0" eaLnBrk="1" latinLnBrk="0" hangingPunct="1">
              <a:lnSpc>
                <a:spcPct val="100000"/>
              </a:lnSpc>
              <a:spcBef>
                <a:spcPts val="0"/>
              </a:spcBef>
              <a:spcAft>
                <a:spcPts val="1000"/>
              </a:spcAft>
              <a:buSzPct val="80000"/>
              <a:buFont typeface="+mj-lt"/>
              <a:buAutoNum type="romanLcPeriod"/>
              <a:defRPr sz="1400" kern="1200">
                <a:solidFill>
                  <a:schemeClr val="tx1"/>
                </a:solidFill>
                <a:latin typeface="+mn-lt"/>
                <a:ea typeface="+mn-ea"/>
                <a:cs typeface="+mn-cs"/>
              </a:defRPr>
            </a:lvl8pPr>
            <a:lvl9pPr marL="1435100" indent="-342900" algn="l" defTabSz="914400" rtl="0" eaLnBrk="1" latinLnBrk="0" hangingPunct="1">
              <a:lnSpc>
                <a:spcPct val="100000"/>
              </a:lnSpc>
              <a:spcBef>
                <a:spcPts val="0"/>
              </a:spcBef>
              <a:spcAft>
                <a:spcPts val="1000"/>
              </a:spcAft>
              <a:buSzPct val="80000"/>
              <a:buFont typeface="+mj-lt"/>
              <a:buAutoNum type="alphaUcPeriod"/>
              <a:defRPr sz="1400" kern="1200">
                <a:solidFill>
                  <a:schemeClr val="tx1"/>
                </a:solidFill>
                <a:latin typeface="+mn-lt"/>
                <a:ea typeface="+mn-ea"/>
                <a:cs typeface="+mn-cs"/>
              </a:defRPr>
            </a:lvl9pPr>
          </a:lstStyle>
          <a:p>
            <a:pPr marL="269875" lvl="3" indent="0" algn="ctr">
              <a:buNone/>
            </a:pPr>
            <a:r>
              <a:rPr lang="en-GB" sz="2400" b="0"/>
              <a:t>On Monday 3</a:t>
            </a:r>
            <a:r>
              <a:rPr lang="en-GB" sz="2400"/>
              <a:t>rd</a:t>
            </a:r>
            <a:r>
              <a:rPr lang="en-GB" sz="2400" b="0"/>
              <a:t> June, </a:t>
            </a:r>
            <a:r>
              <a:rPr lang="en-GB" sz="2400"/>
              <a:t>Dan Snow </a:t>
            </a:r>
            <a:r>
              <a:rPr lang="en-GB" sz="2400" b="0"/>
              <a:t>is going to be speaking to you live from the archives. You will be learning more about some very interesting documents, relating to D-Day. </a:t>
            </a:r>
          </a:p>
        </p:txBody>
      </p:sp>
      <p:pic>
        <p:nvPicPr>
          <p:cNvPr id="4" name="Picture 3" descr="A person in a blue shirt&#10;&#10;Description automatically generated">
            <a:extLst>
              <a:ext uri="{FF2B5EF4-FFF2-40B4-BE49-F238E27FC236}">
                <a16:creationId xmlns:a16="http://schemas.microsoft.com/office/drawing/2014/main" id="{B4C1E057-4E29-2B31-0B90-398E8F5521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9215" y="2092577"/>
            <a:ext cx="8941885" cy="4315807"/>
          </a:xfrm>
          <a:prstGeom prst="rect">
            <a:avLst/>
          </a:prstGeom>
        </p:spPr>
      </p:pic>
    </p:spTree>
    <p:extLst>
      <p:ext uri="{BB962C8B-B14F-4D97-AF65-F5344CB8AC3E}">
        <p14:creationId xmlns:p14="http://schemas.microsoft.com/office/powerpoint/2010/main" val="7468223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C29724A8-13EA-9415-D1C3-154F9B1B4C7D}"/>
              </a:ext>
            </a:extLst>
          </p:cNvPr>
          <p:cNvSpPr>
            <a:spLocks noGrp="1"/>
          </p:cNvSpPr>
          <p:nvPr>
            <p:ph type="title"/>
          </p:nvPr>
        </p:nvSpPr>
        <p:spPr>
          <a:xfrm>
            <a:off x="3265731" y="1114626"/>
            <a:ext cx="5660537" cy="701519"/>
          </a:xfrm>
        </p:spPr>
        <p:txBody>
          <a:bodyPr/>
          <a:lstStyle/>
          <a:p>
            <a:r>
              <a:rPr lang="en-GB" sz="3600"/>
              <a:t>Preparations for the event</a:t>
            </a:r>
            <a:endParaRPr lang="ar-SA" sz="3600"/>
          </a:p>
        </p:txBody>
      </p:sp>
      <p:sp>
        <p:nvSpPr>
          <p:cNvPr id="8" name="Text Placeholder 3">
            <a:extLst>
              <a:ext uri="{FF2B5EF4-FFF2-40B4-BE49-F238E27FC236}">
                <a16:creationId xmlns:a16="http://schemas.microsoft.com/office/drawing/2014/main" id="{9D2E8C16-2827-742B-68C4-CF373FCA97C1}"/>
              </a:ext>
            </a:extLst>
          </p:cNvPr>
          <p:cNvSpPr txBox="1">
            <a:spLocks/>
          </p:cNvSpPr>
          <p:nvPr/>
        </p:nvSpPr>
        <p:spPr>
          <a:xfrm>
            <a:off x="721619" y="2448391"/>
            <a:ext cx="10748762" cy="3575891"/>
          </a:xfrm>
          <a:prstGeom prst="rect">
            <a:avLst/>
          </a:prstGeom>
          <a:solidFill>
            <a:srgbClr val="F9E1BC"/>
          </a:solidFill>
        </p:spPr>
        <p:txBody>
          <a:bodyPr vert="horz" lIns="0" tIns="0" rIns="0" bIns="0" rtlCol="0" anchor="ctr" anchorCtr="0">
            <a:noAutofit/>
          </a:bodyPr>
          <a:lstStyle>
            <a:lvl1pPr marL="0" indent="0" algn="l" defTabSz="914400" rtl="0" eaLnBrk="1" latinLnBrk="0" hangingPunct="1">
              <a:lnSpc>
                <a:spcPct val="100000"/>
              </a:lnSpc>
              <a:spcBef>
                <a:spcPts val="0"/>
              </a:spcBef>
              <a:spcAft>
                <a:spcPts val="1000"/>
              </a:spcAft>
              <a:buFont typeface="Arial" panose="020B0604020202020204" pitchFamily="34" charset="0"/>
              <a:buNone/>
              <a:defRPr sz="1400"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000"/>
              </a:spcAft>
              <a:buFont typeface="Arial" panose="020B0604020202020204" pitchFamily="34" charset="0"/>
              <a:buNone/>
              <a:defRPr sz="1400" b="1" kern="1200" spc="0" baseline="0">
                <a:solidFill>
                  <a:schemeClr val="tx1"/>
                </a:solidFill>
                <a:latin typeface="+mn-lt"/>
                <a:ea typeface="+mn-ea"/>
                <a:cs typeface="+mn-cs"/>
              </a:defRPr>
            </a:lvl2pPr>
            <a:lvl3pPr marL="269875" indent="-269875" algn="l" defTabSz="914400" rtl="0" eaLnBrk="1" latinLnBrk="0" hangingPunct="1">
              <a:lnSpc>
                <a:spcPct val="100000"/>
              </a:lnSpc>
              <a:spcBef>
                <a:spcPts val="0"/>
              </a:spcBef>
              <a:spcAft>
                <a:spcPts val="1000"/>
              </a:spcAft>
              <a:buSzPct val="80000"/>
              <a:buFont typeface="Wingdings" panose="05000000000000000000" pitchFamily="2" charset="2"/>
              <a:buChar char=""/>
              <a:defRPr sz="1400" kern="1200">
                <a:solidFill>
                  <a:schemeClr val="tx1"/>
                </a:solidFill>
                <a:latin typeface="+mn-lt"/>
                <a:ea typeface="+mn-ea"/>
                <a:cs typeface="+mn-cs"/>
              </a:defRPr>
            </a:lvl3pPr>
            <a:lvl4pPr marL="539750" indent="-269875" algn="l" defTabSz="914400" rtl="0" eaLnBrk="1" latinLnBrk="0" hangingPunct="1">
              <a:lnSpc>
                <a:spcPct val="100000"/>
              </a:lnSpc>
              <a:spcBef>
                <a:spcPts val="0"/>
              </a:spcBef>
              <a:spcAft>
                <a:spcPts val="1000"/>
              </a:spcAft>
              <a:buSzPct val="80000"/>
              <a:buFont typeface="Wingdings" panose="05000000000000000000" pitchFamily="2" charset="2"/>
              <a:buChar char="n"/>
              <a:defRPr sz="1400" kern="1200">
                <a:solidFill>
                  <a:schemeClr val="tx1"/>
                </a:solidFill>
                <a:latin typeface="+mn-lt"/>
                <a:ea typeface="+mn-ea"/>
                <a:cs typeface="+mn-cs"/>
              </a:defRPr>
            </a:lvl4pPr>
            <a:lvl5pPr marL="804863" indent="-265113" algn="l" defTabSz="914400" rtl="0" eaLnBrk="1" latinLnBrk="0" hangingPunct="1">
              <a:lnSpc>
                <a:spcPct val="100000"/>
              </a:lnSpc>
              <a:spcBef>
                <a:spcPts val="0"/>
              </a:spcBef>
              <a:spcAft>
                <a:spcPts val="1000"/>
              </a:spcAft>
              <a:buSzPct val="80000"/>
              <a:buFont typeface="Wingdings" panose="05000000000000000000" pitchFamily="2" charset="2"/>
              <a:buChar char="n"/>
              <a:defRPr sz="1400" kern="1200">
                <a:solidFill>
                  <a:schemeClr val="tx1"/>
                </a:solidFill>
                <a:latin typeface="+mn-lt"/>
                <a:ea typeface="+mn-ea"/>
                <a:cs typeface="+mn-cs"/>
              </a:defRPr>
            </a:lvl5pPr>
            <a:lvl6pPr marL="342900" indent="-342900" algn="l" defTabSz="914400" rtl="0" eaLnBrk="1" latinLnBrk="0" hangingPunct="1">
              <a:lnSpc>
                <a:spcPct val="100000"/>
              </a:lnSpc>
              <a:spcBef>
                <a:spcPts val="0"/>
              </a:spcBef>
              <a:spcAft>
                <a:spcPts val="1000"/>
              </a:spcAft>
              <a:buSzPct val="80000"/>
              <a:buFont typeface="+mj-lt"/>
              <a:buAutoNum type="arabicPeriod"/>
              <a:defRPr sz="1400" kern="1200">
                <a:solidFill>
                  <a:schemeClr val="tx1"/>
                </a:solidFill>
                <a:latin typeface="+mn-lt"/>
                <a:ea typeface="+mn-ea"/>
                <a:cs typeface="+mn-cs"/>
              </a:defRPr>
            </a:lvl6pPr>
            <a:lvl7pPr marL="717550" indent="-342900" algn="l" defTabSz="914400" rtl="0" eaLnBrk="1" latinLnBrk="0" hangingPunct="1">
              <a:lnSpc>
                <a:spcPct val="100000"/>
              </a:lnSpc>
              <a:spcBef>
                <a:spcPts val="0"/>
              </a:spcBef>
              <a:spcAft>
                <a:spcPts val="1000"/>
              </a:spcAft>
              <a:buSzPct val="80000"/>
              <a:buFont typeface="+mj-lt"/>
              <a:buAutoNum type="alphaLcPeriod"/>
              <a:defRPr sz="1400" kern="1200">
                <a:solidFill>
                  <a:schemeClr val="tx1"/>
                </a:solidFill>
                <a:latin typeface="+mn-lt"/>
                <a:ea typeface="+mn-ea"/>
                <a:cs typeface="+mn-cs"/>
              </a:defRPr>
            </a:lvl7pPr>
            <a:lvl8pPr marL="1076325" indent="-342900" algn="l" defTabSz="914400" rtl="0" eaLnBrk="1" latinLnBrk="0" hangingPunct="1">
              <a:lnSpc>
                <a:spcPct val="100000"/>
              </a:lnSpc>
              <a:spcBef>
                <a:spcPts val="0"/>
              </a:spcBef>
              <a:spcAft>
                <a:spcPts val="1000"/>
              </a:spcAft>
              <a:buSzPct val="80000"/>
              <a:buFont typeface="+mj-lt"/>
              <a:buAutoNum type="romanLcPeriod"/>
              <a:defRPr sz="1400" kern="1200">
                <a:solidFill>
                  <a:schemeClr val="tx1"/>
                </a:solidFill>
                <a:latin typeface="+mn-lt"/>
                <a:ea typeface="+mn-ea"/>
                <a:cs typeface="+mn-cs"/>
              </a:defRPr>
            </a:lvl8pPr>
            <a:lvl9pPr marL="1435100" indent="-342900" algn="l" defTabSz="914400" rtl="0" eaLnBrk="1" latinLnBrk="0" hangingPunct="1">
              <a:lnSpc>
                <a:spcPct val="100000"/>
              </a:lnSpc>
              <a:spcBef>
                <a:spcPts val="0"/>
              </a:spcBef>
              <a:spcAft>
                <a:spcPts val="1000"/>
              </a:spcAft>
              <a:buSzPct val="80000"/>
              <a:buFont typeface="+mj-lt"/>
              <a:buAutoNum type="alphaUcPeriod"/>
              <a:defRPr sz="1400" kern="1200">
                <a:solidFill>
                  <a:schemeClr val="tx1"/>
                </a:solidFill>
                <a:latin typeface="+mn-lt"/>
                <a:ea typeface="+mn-ea"/>
                <a:cs typeface="+mn-cs"/>
              </a:defRPr>
            </a:lvl9pPr>
          </a:lstStyle>
          <a:p>
            <a:pPr marL="784225" lvl="3" indent="-514350">
              <a:buFont typeface="+mj-lt"/>
              <a:buAutoNum type="arabicPeriod"/>
            </a:pPr>
            <a:r>
              <a:rPr lang="en-GB" sz="2800" b="0"/>
              <a:t>What question would you like to ask Brigadier R L Scott-Bowden MBE, whose father was Major Logan Scott-Boden?</a:t>
            </a:r>
          </a:p>
          <a:p>
            <a:pPr marL="784225" lvl="3" indent="-514350">
              <a:buFont typeface="+mj-lt"/>
              <a:buAutoNum type="arabicPeriod"/>
            </a:pPr>
            <a:r>
              <a:rPr lang="en-GB" sz="2800" b="0"/>
              <a:t>Do you have a family member who was involved in D-Day? How do you know this story</a:t>
            </a:r>
            <a:r>
              <a:rPr lang="en-GB" sz="2800"/>
              <a:t>? </a:t>
            </a:r>
            <a:endParaRPr lang="en-GB" sz="2800" b="0"/>
          </a:p>
          <a:p>
            <a:pPr marL="784225" lvl="3" indent="-514350">
              <a:buFont typeface="+mj-lt"/>
              <a:buAutoNum type="arabicPeriod"/>
            </a:pPr>
            <a:r>
              <a:rPr lang="en-GB" sz="2800" b="0"/>
              <a:t>Why do you think it is important to mark the </a:t>
            </a:r>
            <a:r>
              <a:rPr lang="en-GB" sz="2800"/>
              <a:t>80</a:t>
            </a:r>
            <a:r>
              <a:rPr lang="en-GB" sz="2800" b="0"/>
              <a:t>th anniversary of D-Day? </a:t>
            </a:r>
          </a:p>
        </p:txBody>
      </p:sp>
    </p:spTree>
    <p:extLst>
      <p:ext uri="{BB962C8B-B14F-4D97-AF65-F5344CB8AC3E}">
        <p14:creationId xmlns:p14="http://schemas.microsoft.com/office/powerpoint/2010/main" val="31697901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he National Archives building, a large tiered concrete building attached to a smaller building with a glass facade. A manmade lake is in front.">
            <a:extLst>
              <a:ext uri="{FF2B5EF4-FFF2-40B4-BE49-F238E27FC236}">
                <a16:creationId xmlns:a16="http://schemas.microsoft.com/office/drawing/2014/main" id="{45F8CB24-B177-D8E0-BBFA-AECA12688F74}"/>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2" b="23081"/>
          <a:stretch/>
        </p:blipFill>
        <p:spPr>
          <a:xfrm>
            <a:off x="289169" y="299790"/>
            <a:ext cx="11623087" cy="5960072"/>
          </a:xfrm>
        </p:spPr>
      </p:pic>
      <p:sp>
        <p:nvSpPr>
          <p:cNvPr id="7" name="Title 6">
            <a:extLst>
              <a:ext uri="{FF2B5EF4-FFF2-40B4-BE49-F238E27FC236}">
                <a16:creationId xmlns:a16="http://schemas.microsoft.com/office/drawing/2014/main" id="{7CB6159F-9523-DD0D-D90E-229CF95BDE17}"/>
              </a:ext>
            </a:extLst>
          </p:cNvPr>
          <p:cNvSpPr>
            <a:spLocks noGrp="1"/>
          </p:cNvSpPr>
          <p:nvPr>
            <p:ph type="title" idx="4294967295"/>
          </p:nvPr>
        </p:nvSpPr>
        <p:spPr>
          <a:xfrm>
            <a:off x="568325" y="465828"/>
            <a:ext cx="10913433" cy="463202"/>
          </a:xfrm>
          <a:solidFill>
            <a:srgbClr val="F9E1BC"/>
          </a:solidFill>
        </p:spPr>
        <p:txBody>
          <a:bodyPr/>
          <a:lstStyle/>
          <a:p>
            <a:r>
              <a:rPr lang="en-GB" sz="3600"/>
              <a:t>What do you think we keep in The National Archives?</a:t>
            </a:r>
          </a:p>
        </p:txBody>
      </p:sp>
      <p:sp>
        <p:nvSpPr>
          <p:cNvPr id="3" name="Footer Placeholder 2">
            <a:extLst>
              <a:ext uri="{FF2B5EF4-FFF2-40B4-BE49-F238E27FC236}">
                <a16:creationId xmlns:a16="http://schemas.microsoft.com/office/drawing/2014/main" id="{EA379516-3C02-7214-D9E4-A90D8C307B77}"/>
              </a:ext>
            </a:extLst>
          </p:cNvPr>
          <p:cNvSpPr>
            <a:spLocks noGrp="1"/>
          </p:cNvSpPr>
          <p:nvPr>
            <p:ph type="ftr" sz="quarter" idx="11"/>
          </p:nvPr>
        </p:nvSpPr>
        <p:spPr/>
        <p:txBody>
          <a:bodyPr/>
          <a:lstStyle/>
          <a:p>
            <a:r>
              <a:rPr lang="en-GB"/>
              <a:t>Archives Live: D-Day</a:t>
            </a:r>
          </a:p>
        </p:txBody>
      </p:sp>
      <p:sp>
        <p:nvSpPr>
          <p:cNvPr id="4" name="Slide Number Placeholder 3">
            <a:extLst>
              <a:ext uri="{FF2B5EF4-FFF2-40B4-BE49-F238E27FC236}">
                <a16:creationId xmlns:a16="http://schemas.microsoft.com/office/drawing/2014/main" id="{F64B6480-5DF4-6E94-4B51-B4DA3B622488}"/>
              </a:ext>
            </a:extLst>
          </p:cNvPr>
          <p:cNvSpPr>
            <a:spLocks noGrp="1"/>
          </p:cNvSpPr>
          <p:nvPr>
            <p:ph type="sldNum" sz="quarter" idx="12"/>
          </p:nvPr>
        </p:nvSpPr>
        <p:spPr/>
        <p:txBody>
          <a:bodyPr/>
          <a:lstStyle/>
          <a:p>
            <a:fld id="{255DAFDF-2EF6-44FB-8AA4-C1E9B7563AAC}" type="slidenum">
              <a:rPr lang="en-GB" smtClean="0"/>
              <a:pPr/>
              <a:t>2</a:t>
            </a:fld>
            <a:endParaRPr lang="en-GB"/>
          </a:p>
        </p:txBody>
      </p:sp>
    </p:spTree>
    <p:extLst>
      <p:ext uri="{BB962C8B-B14F-4D97-AF65-F5344CB8AC3E}">
        <p14:creationId xmlns:p14="http://schemas.microsoft.com/office/powerpoint/2010/main" val="508582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8BF5D-544E-FDD5-E5C2-2C6D04451CA9}"/>
              </a:ext>
            </a:extLst>
          </p:cNvPr>
          <p:cNvSpPr>
            <a:spLocks noGrp="1"/>
          </p:cNvSpPr>
          <p:nvPr>
            <p:ph type="title"/>
          </p:nvPr>
        </p:nvSpPr>
        <p:spPr>
          <a:xfrm>
            <a:off x="568325" y="378475"/>
            <a:ext cx="2979860" cy="597453"/>
          </a:xfrm>
        </p:spPr>
        <p:txBody>
          <a:bodyPr/>
          <a:lstStyle/>
          <a:p>
            <a:r>
              <a:rPr lang="en-GB" sz="3600"/>
              <a:t>Documents</a:t>
            </a:r>
            <a:endParaRPr lang="ar-SA" sz="3600"/>
          </a:p>
        </p:txBody>
      </p:sp>
      <p:sp>
        <p:nvSpPr>
          <p:cNvPr id="3" name="Content Placeholder 2">
            <a:extLst>
              <a:ext uri="{FF2B5EF4-FFF2-40B4-BE49-F238E27FC236}">
                <a16:creationId xmlns:a16="http://schemas.microsoft.com/office/drawing/2014/main" id="{86E17AF2-B911-96B8-7A8B-EADE0A4E176C}"/>
              </a:ext>
            </a:extLst>
          </p:cNvPr>
          <p:cNvSpPr>
            <a:spLocks noGrp="1"/>
          </p:cNvSpPr>
          <p:nvPr>
            <p:ph idx="1"/>
          </p:nvPr>
        </p:nvSpPr>
        <p:spPr>
          <a:xfrm>
            <a:off x="1731082" y="1051150"/>
            <a:ext cx="1232123" cy="438142"/>
          </a:xfrm>
        </p:spPr>
        <p:txBody>
          <a:bodyPr/>
          <a:lstStyle/>
          <a:p>
            <a:pPr algn="ctr"/>
            <a:r>
              <a:rPr lang="en-GB" sz="2400"/>
              <a:t>Letters</a:t>
            </a:r>
            <a:endParaRPr lang="ar-SA" sz="2400"/>
          </a:p>
        </p:txBody>
      </p:sp>
      <p:pic>
        <p:nvPicPr>
          <p:cNvPr id="9" name="Picture 8" descr="A typed yellowed letter with a red stamp saying &quot;TOP SECRET&quot; at the top.">
            <a:extLst>
              <a:ext uri="{FF2B5EF4-FFF2-40B4-BE49-F238E27FC236}">
                <a16:creationId xmlns:a16="http://schemas.microsoft.com/office/drawing/2014/main" id="{3BDC57B8-108E-18F5-7A6A-67FE5790A8F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47176" y="1546493"/>
            <a:ext cx="1799936" cy="2235711"/>
          </a:xfrm>
          <a:prstGeom prst="rect">
            <a:avLst/>
          </a:prstGeom>
        </p:spPr>
      </p:pic>
      <p:sp>
        <p:nvSpPr>
          <p:cNvPr id="11" name="Content Placeholder 2">
            <a:extLst>
              <a:ext uri="{FF2B5EF4-FFF2-40B4-BE49-F238E27FC236}">
                <a16:creationId xmlns:a16="http://schemas.microsoft.com/office/drawing/2014/main" id="{77FD9C47-5FED-FBBE-9E88-001F20ED48E5}"/>
              </a:ext>
            </a:extLst>
          </p:cNvPr>
          <p:cNvSpPr txBox="1">
            <a:spLocks/>
          </p:cNvSpPr>
          <p:nvPr/>
        </p:nvSpPr>
        <p:spPr>
          <a:xfrm>
            <a:off x="5479936" y="646818"/>
            <a:ext cx="1232123" cy="438142"/>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1000"/>
              </a:spcAft>
              <a:buFont typeface="Arial" panose="020B0604020202020204" pitchFamily="34" charset="0"/>
              <a:buNone/>
              <a:defRPr sz="1400"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000"/>
              </a:spcAft>
              <a:buFont typeface="Arial" panose="020B0604020202020204" pitchFamily="34" charset="0"/>
              <a:buNone/>
              <a:defRPr sz="1400" b="1" kern="1200" spc="0" baseline="0">
                <a:solidFill>
                  <a:schemeClr val="tx1"/>
                </a:solidFill>
                <a:latin typeface="+mn-lt"/>
                <a:ea typeface="+mn-ea"/>
                <a:cs typeface="+mn-cs"/>
              </a:defRPr>
            </a:lvl2pPr>
            <a:lvl3pPr marL="269875" indent="-269875" algn="l" defTabSz="914400" rtl="0" eaLnBrk="1" latinLnBrk="0" hangingPunct="1">
              <a:lnSpc>
                <a:spcPct val="100000"/>
              </a:lnSpc>
              <a:spcBef>
                <a:spcPts val="0"/>
              </a:spcBef>
              <a:spcAft>
                <a:spcPts val="1000"/>
              </a:spcAft>
              <a:buSzPct val="80000"/>
              <a:buFont typeface="Wingdings" panose="05000000000000000000" pitchFamily="2" charset="2"/>
              <a:buChar char=""/>
              <a:defRPr sz="1400" kern="1200">
                <a:solidFill>
                  <a:schemeClr val="tx1"/>
                </a:solidFill>
                <a:latin typeface="+mn-lt"/>
                <a:ea typeface="+mn-ea"/>
                <a:cs typeface="+mn-cs"/>
              </a:defRPr>
            </a:lvl3pPr>
            <a:lvl4pPr marL="539750" indent="-269875" algn="l" defTabSz="914400" rtl="0" eaLnBrk="1" latinLnBrk="0" hangingPunct="1">
              <a:lnSpc>
                <a:spcPct val="100000"/>
              </a:lnSpc>
              <a:spcBef>
                <a:spcPts val="0"/>
              </a:spcBef>
              <a:spcAft>
                <a:spcPts val="1000"/>
              </a:spcAft>
              <a:buSzPct val="80000"/>
              <a:buFont typeface="Wingdings" panose="05000000000000000000" pitchFamily="2" charset="2"/>
              <a:buChar char="n"/>
              <a:defRPr sz="1400" kern="1200">
                <a:solidFill>
                  <a:schemeClr val="tx1"/>
                </a:solidFill>
                <a:latin typeface="+mn-lt"/>
                <a:ea typeface="+mn-ea"/>
                <a:cs typeface="+mn-cs"/>
              </a:defRPr>
            </a:lvl4pPr>
            <a:lvl5pPr marL="804863" indent="-265113" algn="l" defTabSz="914400" rtl="0" eaLnBrk="1" latinLnBrk="0" hangingPunct="1">
              <a:lnSpc>
                <a:spcPct val="100000"/>
              </a:lnSpc>
              <a:spcBef>
                <a:spcPts val="0"/>
              </a:spcBef>
              <a:spcAft>
                <a:spcPts val="1000"/>
              </a:spcAft>
              <a:buSzPct val="80000"/>
              <a:buFont typeface="Wingdings" panose="05000000000000000000" pitchFamily="2" charset="2"/>
              <a:buChar char="n"/>
              <a:defRPr sz="1400" kern="1200">
                <a:solidFill>
                  <a:schemeClr val="tx1"/>
                </a:solidFill>
                <a:latin typeface="+mn-lt"/>
                <a:ea typeface="+mn-ea"/>
                <a:cs typeface="+mn-cs"/>
              </a:defRPr>
            </a:lvl5pPr>
            <a:lvl6pPr marL="342900" indent="-342900" algn="l" defTabSz="914400" rtl="0" eaLnBrk="1" latinLnBrk="0" hangingPunct="1">
              <a:lnSpc>
                <a:spcPct val="100000"/>
              </a:lnSpc>
              <a:spcBef>
                <a:spcPts val="0"/>
              </a:spcBef>
              <a:spcAft>
                <a:spcPts val="1000"/>
              </a:spcAft>
              <a:buSzPct val="80000"/>
              <a:buFont typeface="+mj-lt"/>
              <a:buAutoNum type="arabicPeriod"/>
              <a:defRPr sz="1400" kern="1200">
                <a:solidFill>
                  <a:schemeClr val="tx1"/>
                </a:solidFill>
                <a:latin typeface="+mn-lt"/>
                <a:ea typeface="+mn-ea"/>
                <a:cs typeface="+mn-cs"/>
              </a:defRPr>
            </a:lvl6pPr>
            <a:lvl7pPr marL="717550" indent="-342900" algn="l" defTabSz="914400" rtl="0" eaLnBrk="1" latinLnBrk="0" hangingPunct="1">
              <a:lnSpc>
                <a:spcPct val="100000"/>
              </a:lnSpc>
              <a:spcBef>
                <a:spcPts val="0"/>
              </a:spcBef>
              <a:spcAft>
                <a:spcPts val="1000"/>
              </a:spcAft>
              <a:buSzPct val="80000"/>
              <a:buFont typeface="+mj-lt"/>
              <a:buAutoNum type="alphaLcPeriod"/>
              <a:defRPr sz="1400" kern="1200">
                <a:solidFill>
                  <a:schemeClr val="tx1"/>
                </a:solidFill>
                <a:latin typeface="+mn-lt"/>
                <a:ea typeface="+mn-ea"/>
                <a:cs typeface="+mn-cs"/>
              </a:defRPr>
            </a:lvl7pPr>
            <a:lvl8pPr marL="1076325" indent="-342900" algn="l" defTabSz="914400" rtl="0" eaLnBrk="1" latinLnBrk="0" hangingPunct="1">
              <a:lnSpc>
                <a:spcPct val="100000"/>
              </a:lnSpc>
              <a:spcBef>
                <a:spcPts val="0"/>
              </a:spcBef>
              <a:spcAft>
                <a:spcPts val="1000"/>
              </a:spcAft>
              <a:buSzPct val="80000"/>
              <a:buFont typeface="+mj-lt"/>
              <a:buAutoNum type="romanLcPeriod"/>
              <a:defRPr sz="1400" kern="1200">
                <a:solidFill>
                  <a:schemeClr val="tx1"/>
                </a:solidFill>
                <a:latin typeface="+mn-lt"/>
                <a:ea typeface="+mn-ea"/>
                <a:cs typeface="+mn-cs"/>
              </a:defRPr>
            </a:lvl8pPr>
            <a:lvl9pPr marL="1435100" indent="-342900" algn="l" defTabSz="914400" rtl="0" eaLnBrk="1" latinLnBrk="0" hangingPunct="1">
              <a:lnSpc>
                <a:spcPct val="100000"/>
              </a:lnSpc>
              <a:spcBef>
                <a:spcPts val="0"/>
              </a:spcBef>
              <a:spcAft>
                <a:spcPts val="1000"/>
              </a:spcAft>
              <a:buSzPct val="80000"/>
              <a:buFont typeface="+mj-lt"/>
              <a:buAutoNum type="alphaUcPeriod"/>
              <a:defRPr sz="1400" kern="1200">
                <a:solidFill>
                  <a:schemeClr val="tx1"/>
                </a:solidFill>
                <a:latin typeface="+mn-lt"/>
                <a:ea typeface="+mn-ea"/>
                <a:cs typeface="+mn-cs"/>
              </a:defRPr>
            </a:lvl9pPr>
          </a:lstStyle>
          <a:p>
            <a:pPr algn="ctr"/>
            <a:r>
              <a:rPr lang="en-GB" sz="2400"/>
              <a:t>Objects</a:t>
            </a:r>
            <a:endParaRPr lang="ar-SA" sz="2400"/>
          </a:p>
        </p:txBody>
      </p:sp>
      <p:pic>
        <p:nvPicPr>
          <p:cNvPr id="13" name="Picture 12" descr="A yellow wax seal depicting a knight on horseback.">
            <a:extLst>
              <a:ext uri="{FF2B5EF4-FFF2-40B4-BE49-F238E27FC236}">
                <a16:creationId xmlns:a16="http://schemas.microsoft.com/office/drawing/2014/main" id="{69669694-E906-ABD0-E6CF-F730BA7487C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096121" y="1084960"/>
            <a:ext cx="2064553" cy="2099078"/>
          </a:xfrm>
          <a:prstGeom prst="rect">
            <a:avLst/>
          </a:prstGeom>
        </p:spPr>
      </p:pic>
      <p:sp>
        <p:nvSpPr>
          <p:cNvPr id="12" name="Content Placeholder 2">
            <a:extLst>
              <a:ext uri="{FF2B5EF4-FFF2-40B4-BE49-F238E27FC236}">
                <a16:creationId xmlns:a16="http://schemas.microsoft.com/office/drawing/2014/main" id="{29CA5859-27B2-B5E2-A094-82BF164B9784}"/>
              </a:ext>
            </a:extLst>
          </p:cNvPr>
          <p:cNvSpPr txBox="1">
            <a:spLocks/>
          </p:cNvSpPr>
          <p:nvPr/>
        </p:nvSpPr>
        <p:spPr>
          <a:xfrm>
            <a:off x="9512355" y="540481"/>
            <a:ext cx="1397856" cy="438142"/>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1000"/>
              </a:spcAft>
              <a:buFont typeface="Arial" panose="020B0604020202020204" pitchFamily="34" charset="0"/>
              <a:buNone/>
              <a:defRPr sz="1400"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000"/>
              </a:spcAft>
              <a:buFont typeface="Arial" panose="020B0604020202020204" pitchFamily="34" charset="0"/>
              <a:buNone/>
              <a:defRPr sz="1400" b="1" kern="1200" spc="0" baseline="0">
                <a:solidFill>
                  <a:schemeClr val="tx1"/>
                </a:solidFill>
                <a:latin typeface="+mn-lt"/>
                <a:ea typeface="+mn-ea"/>
                <a:cs typeface="+mn-cs"/>
              </a:defRPr>
            </a:lvl2pPr>
            <a:lvl3pPr marL="269875" indent="-269875" algn="l" defTabSz="914400" rtl="0" eaLnBrk="1" latinLnBrk="0" hangingPunct="1">
              <a:lnSpc>
                <a:spcPct val="100000"/>
              </a:lnSpc>
              <a:spcBef>
                <a:spcPts val="0"/>
              </a:spcBef>
              <a:spcAft>
                <a:spcPts val="1000"/>
              </a:spcAft>
              <a:buSzPct val="80000"/>
              <a:buFont typeface="Wingdings" panose="05000000000000000000" pitchFamily="2" charset="2"/>
              <a:buChar char=""/>
              <a:defRPr sz="1400" kern="1200">
                <a:solidFill>
                  <a:schemeClr val="tx1"/>
                </a:solidFill>
                <a:latin typeface="+mn-lt"/>
                <a:ea typeface="+mn-ea"/>
                <a:cs typeface="+mn-cs"/>
              </a:defRPr>
            </a:lvl3pPr>
            <a:lvl4pPr marL="539750" indent="-269875" algn="l" defTabSz="914400" rtl="0" eaLnBrk="1" latinLnBrk="0" hangingPunct="1">
              <a:lnSpc>
                <a:spcPct val="100000"/>
              </a:lnSpc>
              <a:spcBef>
                <a:spcPts val="0"/>
              </a:spcBef>
              <a:spcAft>
                <a:spcPts val="1000"/>
              </a:spcAft>
              <a:buSzPct val="80000"/>
              <a:buFont typeface="Wingdings" panose="05000000000000000000" pitchFamily="2" charset="2"/>
              <a:buChar char="n"/>
              <a:defRPr sz="1400" kern="1200">
                <a:solidFill>
                  <a:schemeClr val="tx1"/>
                </a:solidFill>
                <a:latin typeface="+mn-lt"/>
                <a:ea typeface="+mn-ea"/>
                <a:cs typeface="+mn-cs"/>
              </a:defRPr>
            </a:lvl4pPr>
            <a:lvl5pPr marL="804863" indent="-265113" algn="l" defTabSz="914400" rtl="0" eaLnBrk="1" latinLnBrk="0" hangingPunct="1">
              <a:lnSpc>
                <a:spcPct val="100000"/>
              </a:lnSpc>
              <a:spcBef>
                <a:spcPts val="0"/>
              </a:spcBef>
              <a:spcAft>
                <a:spcPts val="1000"/>
              </a:spcAft>
              <a:buSzPct val="80000"/>
              <a:buFont typeface="Wingdings" panose="05000000000000000000" pitchFamily="2" charset="2"/>
              <a:buChar char="n"/>
              <a:defRPr sz="1400" kern="1200">
                <a:solidFill>
                  <a:schemeClr val="tx1"/>
                </a:solidFill>
                <a:latin typeface="+mn-lt"/>
                <a:ea typeface="+mn-ea"/>
                <a:cs typeface="+mn-cs"/>
              </a:defRPr>
            </a:lvl5pPr>
            <a:lvl6pPr marL="342900" indent="-342900" algn="l" defTabSz="914400" rtl="0" eaLnBrk="1" latinLnBrk="0" hangingPunct="1">
              <a:lnSpc>
                <a:spcPct val="100000"/>
              </a:lnSpc>
              <a:spcBef>
                <a:spcPts val="0"/>
              </a:spcBef>
              <a:spcAft>
                <a:spcPts val="1000"/>
              </a:spcAft>
              <a:buSzPct val="80000"/>
              <a:buFont typeface="+mj-lt"/>
              <a:buAutoNum type="arabicPeriod"/>
              <a:defRPr sz="1400" kern="1200">
                <a:solidFill>
                  <a:schemeClr val="tx1"/>
                </a:solidFill>
                <a:latin typeface="+mn-lt"/>
                <a:ea typeface="+mn-ea"/>
                <a:cs typeface="+mn-cs"/>
              </a:defRPr>
            </a:lvl6pPr>
            <a:lvl7pPr marL="717550" indent="-342900" algn="l" defTabSz="914400" rtl="0" eaLnBrk="1" latinLnBrk="0" hangingPunct="1">
              <a:lnSpc>
                <a:spcPct val="100000"/>
              </a:lnSpc>
              <a:spcBef>
                <a:spcPts val="0"/>
              </a:spcBef>
              <a:spcAft>
                <a:spcPts val="1000"/>
              </a:spcAft>
              <a:buSzPct val="80000"/>
              <a:buFont typeface="+mj-lt"/>
              <a:buAutoNum type="alphaLcPeriod"/>
              <a:defRPr sz="1400" kern="1200">
                <a:solidFill>
                  <a:schemeClr val="tx1"/>
                </a:solidFill>
                <a:latin typeface="+mn-lt"/>
                <a:ea typeface="+mn-ea"/>
                <a:cs typeface="+mn-cs"/>
              </a:defRPr>
            </a:lvl7pPr>
            <a:lvl8pPr marL="1076325" indent="-342900" algn="l" defTabSz="914400" rtl="0" eaLnBrk="1" latinLnBrk="0" hangingPunct="1">
              <a:lnSpc>
                <a:spcPct val="100000"/>
              </a:lnSpc>
              <a:spcBef>
                <a:spcPts val="0"/>
              </a:spcBef>
              <a:spcAft>
                <a:spcPts val="1000"/>
              </a:spcAft>
              <a:buSzPct val="80000"/>
              <a:buFont typeface="+mj-lt"/>
              <a:buAutoNum type="romanLcPeriod"/>
              <a:defRPr sz="1400" kern="1200">
                <a:solidFill>
                  <a:schemeClr val="tx1"/>
                </a:solidFill>
                <a:latin typeface="+mn-lt"/>
                <a:ea typeface="+mn-ea"/>
                <a:cs typeface="+mn-cs"/>
              </a:defRPr>
            </a:lvl8pPr>
            <a:lvl9pPr marL="1435100" indent="-342900" algn="l" defTabSz="914400" rtl="0" eaLnBrk="1" latinLnBrk="0" hangingPunct="1">
              <a:lnSpc>
                <a:spcPct val="100000"/>
              </a:lnSpc>
              <a:spcBef>
                <a:spcPts val="0"/>
              </a:spcBef>
              <a:spcAft>
                <a:spcPts val="1000"/>
              </a:spcAft>
              <a:buSzPct val="80000"/>
              <a:buFont typeface="+mj-lt"/>
              <a:buAutoNum type="alphaUcPeriod"/>
              <a:defRPr sz="1400" kern="1200">
                <a:solidFill>
                  <a:schemeClr val="tx1"/>
                </a:solidFill>
                <a:latin typeface="+mn-lt"/>
                <a:ea typeface="+mn-ea"/>
                <a:cs typeface="+mn-cs"/>
              </a:defRPr>
            </a:lvl9pPr>
          </a:lstStyle>
          <a:p>
            <a:pPr algn="ctr"/>
            <a:r>
              <a:rPr lang="en-GB" sz="2400"/>
              <a:t>Drawings</a:t>
            </a:r>
            <a:endParaRPr lang="ar-SA" sz="2400"/>
          </a:p>
        </p:txBody>
      </p:sp>
      <p:pic>
        <p:nvPicPr>
          <p:cNvPr id="6" name="Picture 5" descr="Detailed illustration of a queen in red robes within a letter on a manuscript.">
            <a:extLst>
              <a:ext uri="{FF2B5EF4-FFF2-40B4-BE49-F238E27FC236}">
                <a16:creationId xmlns:a16="http://schemas.microsoft.com/office/drawing/2014/main" id="{8DD4280B-B55F-3CB4-F217-A50BB8AACA0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119065" y="1001060"/>
            <a:ext cx="2184435" cy="2427940"/>
          </a:xfrm>
          <a:prstGeom prst="rect">
            <a:avLst/>
          </a:prstGeom>
        </p:spPr>
      </p:pic>
      <p:sp>
        <p:nvSpPr>
          <p:cNvPr id="15" name="Content Placeholder 2">
            <a:extLst>
              <a:ext uri="{FF2B5EF4-FFF2-40B4-BE49-F238E27FC236}">
                <a16:creationId xmlns:a16="http://schemas.microsoft.com/office/drawing/2014/main" id="{4A417A7E-35C8-553D-EDC4-E8F4AE830683}"/>
              </a:ext>
            </a:extLst>
          </p:cNvPr>
          <p:cNvSpPr txBox="1">
            <a:spLocks/>
          </p:cNvSpPr>
          <p:nvPr/>
        </p:nvSpPr>
        <p:spPr>
          <a:xfrm>
            <a:off x="1937910" y="3965528"/>
            <a:ext cx="1232123" cy="438142"/>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1000"/>
              </a:spcAft>
              <a:buFont typeface="Arial" panose="020B0604020202020204" pitchFamily="34" charset="0"/>
              <a:buNone/>
              <a:defRPr sz="1400"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000"/>
              </a:spcAft>
              <a:buFont typeface="Arial" panose="020B0604020202020204" pitchFamily="34" charset="0"/>
              <a:buNone/>
              <a:defRPr sz="1400" b="1" kern="1200" spc="0" baseline="0">
                <a:solidFill>
                  <a:schemeClr val="tx1"/>
                </a:solidFill>
                <a:latin typeface="+mn-lt"/>
                <a:ea typeface="+mn-ea"/>
                <a:cs typeface="+mn-cs"/>
              </a:defRPr>
            </a:lvl2pPr>
            <a:lvl3pPr marL="269875" indent="-269875" algn="l" defTabSz="914400" rtl="0" eaLnBrk="1" latinLnBrk="0" hangingPunct="1">
              <a:lnSpc>
                <a:spcPct val="100000"/>
              </a:lnSpc>
              <a:spcBef>
                <a:spcPts val="0"/>
              </a:spcBef>
              <a:spcAft>
                <a:spcPts val="1000"/>
              </a:spcAft>
              <a:buSzPct val="80000"/>
              <a:buFont typeface="Wingdings" panose="05000000000000000000" pitchFamily="2" charset="2"/>
              <a:buChar char=""/>
              <a:defRPr sz="1400" kern="1200">
                <a:solidFill>
                  <a:schemeClr val="tx1"/>
                </a:solidFill>
                <a:latin typeface="+mn-lt"/>
                <a:ea typeface="+mn-ea"/>
                <a:cs typeface="+mn-cs"/>
              </a:defRPr>
            </a:lvl3pPr>
            <a:lvl4pPr marL="539750" indent="-269875" algn="l" defTabSz="914400" rtl="0" eaLnBrk="1" latinLnBrk="0" hangingPunct="1">
              <a:lnSpc>
                <a:spcPct val="100000"/>
              </a:lnSpc>
              <a:spcBef>
                <a:spcPts val="0"/>
              </a:spcBef>
              <a:spcAft>
                <a:spcPts val="1000"/>
              </a:spcAft>
              <a:buSzPct val="80000"/>
              <a:buFont typeface="Wingdings" panose="05000000000000000000" pitchFamily="2" charset="2"/>
              <a:buChar char="n"/>
              <a:defRPr sz="1400" kern="1200">
                <a:solidFill>
                  <a:schemeClr val="tx1"/>
                </a:solidFill>
                <a:latin typeface="+mn-lt"/>
                <a:ea typeface="+mn-ea"/>
                <a:cs typeface="+mn-cs"/>
              </a:defRPr>
            </a:lvl4pPr>
            <a:lvl5pPr marL="804863" indent="-265113" algn="l" defTabSz="914400" rtl="0" eaLnBrk="1" latinLnBrk="0" hangingPunct="1">
              <a:lnSpc>
                <a:spcPct val="100000"/>
              </a:lnSpc>
              <a:spcBef>
                <a:spcPts val="0"/>
              </a:spcBef>
              <a:spcAft>
                <a:spcPts val="1000"/>
              </a:spcAft>
              <a:buSzPct val="80000"/>
              <a:buFont typeface="Wingdings" panose="05000000000000000000" pitchFamily="2" charset="2"/>
              <a:buChar char="n"/>
              <a:defRPr sz="1400" kern="1200">
                <a:solidFill>
                  <a:schemeClr val="tx1"/>
                </a:solidFill>
                <a:latin typeface="+mn-lt"/>
                <a:ea typeface="+mn-ea"/>
                <a:cs typeface="+mn-cs"/>
              </a:defRPr>
            </a:lvl5pPr>
            <a:lvl6pPr marL="342900" indent="-342900" algn="l" defTabSz="914400" rtl="0" eaLnBrk="1" latinLnBrk="0" hangingPunct="1">
              <a:lnSpc>
                <a:spcPct val="100000"/>
              </a:lnSpc>
              <a:spcBef>
                <a:spcPts val="0"/>
              </a:spcBef>
              <a:spcAft>
                <a:spcPts val="1000"/>
              </a:spcAft>
              <a:buSzPct val="80000"/>
              <a:buFont typeface="+mj-lt"/>
              <a:buAutoNum type="arabicPeriod"/>
              <a:defRPr sz="1400" kern="1200">
                <a:solidFill>
                  <a:schemeClr val="tx1"/>
                </a:solidFill>
                <a:latin typeface="+mn-lt"/>
                <a:ea typeface="+mn-ea"/>
                <a:cs typeface="+mn-cs"/>
              </a:defRPr>
            </a:lvl6pPr>
            <a:lvl7pPr marL="717550" indent="-342900" algn="l" defTabSz="914400" rtl="0" eaLnBrk="1" latinLnBrk="0" hangingPunct="1">
              <a:lnSpc>
                <a:spcPct val="100000"/>
              </a:lnSpc>
              <a:spcBef>
                <a:spcPts val="0"/>
              </a:spcBef>
              <a:spcAft>
                <a:spcPts val="1000"/>
              </a:spcAft>
              <a:buSzPct val="80000"/>
              <a:buFont typeface="+mj-lt"/>
              <a:buAutoNum type="alphaLcPeriod"/>
              <a:defRPr sz="1400" kern="1200">
                <a:solidFill>
                  <a:schemeClr val="tx1"/>
                </a:solidFill>
                <a:latin typeface="+mn-lt"/>
                <a:ea typeface="+mn-ea"/>
                <a:cs typeface="+mn-cs"/>
              </a:defRPr>
            </a:lvl7pPr>
            <a:lvl8pPr marL="1076325" indent="-342900" algn="l" defTabSz="914400" rtl="0" eaLnBrk="1" latinLnBrk="0" hangingPunct="1">
              <a:lnSpc>
                <a:spcPct val="100000"/>
              </a:lnSpc>
              <a:spcBef>
                <a:spcPts val="0"/>
              </a:spcBef>
              <a:spcAft>
                <a:spcPts val="1000"/>
              </a:spcAft>
              <a:buSzPct val="80000"/>
              <a:buFont typeface="+mj-lt"/>
              <a:buAutoNum type="romanLcPeriod"/>
              <a:defRPr sz="1400" kern="1200">
                <a:solidFill>
                  <a:schemeClr val="tx1"/>
                </a:solidFill>
                <a:latin typeface="+mn-lt"/>
                <a:ea typeface="+mn-ea"/>
                <a:cs typeface="+mn-cs"/>
              </a:defRPr>
            </a:lvl8pPr>
            <a:lvl9pPr marL="1435100" indent="-342900" algn="l" defTabSz="914400" rtl="0" eaLnBrk="1" latinLnBrk="0" hangingPunct="1">
              <a:lnSpc>
                <a:spcPct val="100000"/>
              </a:lnSpc>
              <a:spcBef>
                <a:spcPts val="0"/>
              </a:spcBef>
              <a:spcAft>
                <a:spcPts val="1000"/>
              </a:spcAft>
              <a:buSzPct val="80000"/>
              <a:buFont typeface="+mj-lt"/>
              <a:buAutoNum type="alphaUcPeriod"/>
              <a:defRPr sz="1400" kern="1200">
                <a:solidFill>
                  <a:schemeClr val="tx1"/>
                </a:solidFill>
                <a:latin typeface="+mn-lt"/>
                <a:ea typeface="+mn-ea"/>
                <a:cs typeface="+mn-cs"/>
              </a:defRPr>
            </a:lvl9pPr>
          </a:lstStyle>
          <a:p>
            <a:pPr algn="ctr"/>
            <a:r>
              <a:rPr lang="en-GB" sz="2400"/>
              <a:t>Maps</a:t>
            </a:r>
            <a:endParaRPr lang="ar-SA" sz="2400"/>
          </a:p>
        </p:txBody>
      </p:sp>
      <p:pic>
        <p:nvPicPr>
          <p:cNvPr id="7" name="Picture 6" descr="Printed map titled &quot;The historical development of the British Empire&quot;. It shows a world map and highlights countries in North America, Africa, Asia and Oceania that were part of the British Empire.">
            <a:extLst>
              <a:ext uri="{FF2B5EF4-FFF2-40B4-BE49-F238E27FC236}">
                <a16:creationId xmlns:a16="http://schemas.microsoft.com/office/drawing/2014/main" id="{8AECE946-8AAB-11F9-E24A-DFA65981707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89096" y="4425877"/>
            <a:ext cx="2741590" cy="1716618"/>
          </a:xfrm>
          <a:prstGeom prst="rect">
            <a:avLst/>
          </a:prstGeom>
        </p:spPr>
      </p:pic>
      <p:sp>
        <p:nvSpPr>
          <p:cNvPr id="16" name="Content Placeholder 2">
            <a:extLst>
              <a:ext uri="{FF2B5EF4-FFF2-40B4-BE49-F238E27FC236}">
                <a16:creationId xmlns:a16="http://schemas.microsoft.com/office/drawing/2014/main" id="{38C74BE5-302F-2541-A3AF-D9E90B656E5E}"/>
              </a:ext>
            </a:extLst>
          </p:cNvPr>
          <p:cNvSpPr txBox="1">
            <a:spLocks/>
          </p:cNvSpPr>
          <p:nvPr/>
        </p:nvSpPr>
        <p:spPr>
          <a:xfrm>
            <a:off x="5156060" y="3510999"/>
            <a:ext cx="1944674" cy="438142"/>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1000"/>
              </a:spcAft>
              <a:buFont typeface="Arial" panose="020B0604020202020204" pitchFamily="34" charset="0"/>
              <a:buNone/>
              <a:defRPr sz="1400"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000"/>
              </a:spcAft>
              <a:buFont typeface="Arial" panose="020B0604020202020204" pitchFamily="34" charset="0"/>
              <a:buNone/>
              <a:defRPr sz="1400" b="1" kern="1200" spc="0" baseline="0">
                <a:solidFill>
                  <a:schemeClr val="tx1"/>
                </a:solidFill>
                <a:latin typeface="+mn-lt"/>
                <a:ea typeface="+mn-ea"/>
                <a:cs typeface="+mn-cs"/>
              </a:defRPr>
            </a:lvl2pPr>
            <a:lvl3pPr marL="269875" indent="-269875" algn="l" defTabSz="914400" rtl="0" eaLnBrk="1" latinLnBrk="0" hangingPunct="1">
              <a:lnSpc>
                <a:spcPct val="100000"/>
              </a:lnSpc>
              <a:spcBef>
                <a:spcPts val="0"/>
              </a:spcBef>
              <a:spcAft>
                <a:spcPts val="1000"/>
              </a:spcAft>
              <a:buSzPct val="80000"/>
              <a:buFont typeface="Wingdings" panose="05000000000000000000" pitchFamily="2" charset="2"/>
              <a:buChar char=""/>
              <a:defRPr sz="1400" kern="1200">
                <a:solidFill>
                  <a:schemeClr val="tx1"/>
                </a:solidFill>
                <a:latin typeface="+mn-lt"/>
                <a:ea typeface="+mn-ea"/>
                <a:cs typeface="+mn-cs"/>
              </a:defRPr>
            </a:lvl3pPr>
            <a:lvl4pPr marL="539750" indent="-269875" algn="l" defTabSz="914400" rtl="0" eaLnBrk="1" latinLnBrk="0" hangingPunct="1">
              <a:lnSpc>
                <a:spcPct val="100000"/>
              </a:lnSpc>
              <a:spcBef>
                <a:spcPts val="0"/>
              </a:spcBef>
              <a:spcAft>
                <a:spcPts val="1000"/>
              </a:spcAft>
              <a:buSzPct val="80000"/>
              <a:buFont typeface="Wingdings" panose="05000000000000000000" pitchFamily="2" charset="2"/>
              <a:buChar char="n"/>
              <a:defRPr sz="1400" kern="1200">
                <a:solidFill>
                  <a:schemeClr val="tx1"/>
                </a:solidFill>
                <a:latin typeface="+mn-lt"/>
                <a:ea typeface="+mn-ea"/>
                <a:cs typeface="+mn-cs"/>
              </a:defRPr>
            </a:lvl4pPr>
            <a:lvl5pPr marL="804863" indent="-265113" algn="l" defTabSz="914400" rtl="0" eaLnBrk="1" latinLnBrk="0" hangingPunct="1">
              <a:lnSpc>
                <a:spcPct val="100000"/>
              </a:lnSpc>
              <a:spcBef>
                <a:spcPts val="0"/>
              </a:spcBef>
              <a:spcAft>
                <a:spcPts val="1000"/>
              </a:spcAft>
              <a:buSzPct val="80000"/>
              <a:buFont typeface="Wingdings" panose="05000000000000000000" pitchFamily="2" charset="2"/>
              <a:buChar char="n"/>
              <a:defRPr sz="1400" kern="1200">
                <a:solidFill>
                  <a:schemeClr val="tx1"/>
                </a:solidFill>
                <a:latin typeface="+mn-lt"/>
                <a:ea typeface="+mn-ea"/>
                <a:cs typeface="+mn-cs"/>
              </a:defRPr>
            </a:lvl5pPr>
            <a:lvl6pPr marL="342900" indent="-342900" algn="l" defTabSz="914400" rtl="0" eaLnBrk="1" latinLnBrk="0" hangingPunct="1">
              <a:lnSpc>
                <a:spcPct val="100000"/>
              </a:lnSpc>
              <a:spcBef>
                <a:spcPts val="0"/>
              </a:spcBef>
              <a:spcAft>
                <a:spcPts val="1000"/>
              </a:spcAft>
              <a:buSzPct val="80000"/>
              <a:buFont typeface="+mj-lt"/>
              <a:buAutoNum type="arabicPeriod"/>
              <a:defRPr sz="1400" kern="1200">
                <a:solidFill>
                  <a:schemeClr val="tx1"/>
                </a:solidFill>
                <a:latin typeface="+mn-lt"/>
                <a:ea typeface="+mn-ea"/>
                <a:cs typeface="+mn-cs"/>
              </a:defRPr>
            </a:lvl6pPr>
            <a:lvl7pPr marL="717550" indent="-342900" algn="l" defTabSz="914400" rtl="0" eaLnBrk="1" latinLnBrk="0" hangingPunct="1">
              <a:lnSpc>
                <a:spcPct val="100000"/>
              </a:lnSpc>
              <a:spcBef>
                <a:spcPts val="0"/>
              </a:spcBef>
              <a:spcAft>
                <a:spcPts val="1000"/>
              </a:spcAft>
              <a:buSzPct val="80000"/>
              <a:buFont typeface="+mj-lt"/>
              <a:buAutoNum type="alphaLcPeriod"/>
              <a:defRPr sz="1400" kern="1200">
                <a:solidFill>
                  <a:schemeClr val="tx1"/>
                </a:solidFill>
                <a:latin typeface="+mn-lt"/>
                <a:ea typeface="+mn-ea"/>
                <a:cs typeface="+mn-cs"/>
              </a:defRPr>
            </a:lvl7pPr>
            <a:lvl8pPr marL="1076325" indent="-342900" algn="l" defTabSz="914400" rtl="0" eaLnBrk="1" latinLnBrk="0" hangingPunct="1">
              <a:lnSpc>
                <a:spcPct val="100000"/>
              </a:lnSpc>
              <a:spcBef>
                <a:spcPts val="0"/>
              </a:spcBef>
              <a:spcAft>
                <a:spcPts val="1000"/>
              </a:spcAft>
              <a:buSzPct val="80000"/>
              <a:buFont typeface="+mj-lt"/>
              <a:buAutoNum type="romanLcPeriod"/>
              <a:defRPr sz="1400" kern="1200">
                <a:solidFill>
                  <a:schemeClr val="tx1"/>
                </a:solidFill>
                <a:latin typeface="+mn-lt"/>
                <a:ea typeface="+mn-ea"/>
                <a:cs typeface="+mn-cs"/>
              </a:defRPr>
            </a:lvl8pPr>
            <a:lvl9pPr marL="1435100" indent="-342900" algn="l" defTabSz="914400" rtl="0" eaLnBrk="1" latinLnBrk="0" hangingPunct="1">
              <a:lnSpc>
                <a:spcPct val="100000"/>
              </a:lnSpc>
              <a:spcBef>
                <a:spcPts val="0"/>
              </a:spcBef>
              <a:spcAft>
                <a:spcPts val="1000"/>
              </a:spcAft>
              <a:buSzPct val="80000"/>
              <a:buFont typeface="+mj-lt"/>
              <a:buAutoNum type="alphaUcPeriod"/>
              <a:defRPr sz="1400" kern="1200">
                <a:solidFill>
                  <a:schemeClr val="tx1"/>
                </a:solidFill>
                <a:latin typeface="+mn-lt"/>
                <a:ea typeface="+mn-ea"/>
                <a:cs typeface="+mn-cs"/>
              </a:defRPr>
            </a:lvl9pPr>
          </a:lstStyle>
          <a:p>
            <a:pPr algn="ctr"/>
            <a:r>
              <a:rPr lang="en-GB" sz="2400"/>
              <a:t>Photographs</a:t>
            </a:r>
            <a:endParaRPr lang="ar-SA" sz="2400"/>
          </a:p>
        </p:txBody>
      </p:sp>
      <p:pic>
        <p:nvPicPr>
          <p:cNvPr id="8" name="Picture 7" descr="Monochrome photograph of Walter Tull sitting cross-legged in his football uniform.">
            <a:extLst>
              <a:ext uri="{FF2B5EF4-FFF2-40B4-BE49-F238E27FC236}">
                <a16:creationId xmlns:a16="http://schemas.microsoft.com/office/drawing/2014/main" id="{4D63A1AC-0BA9-EC25-C158-B566E59C2B3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303629" y="3965528"/>
            <a:ext cx="1633396" cy="2235711"/>
          </a:xfrm>
          <a:prstGeom prst="rect">
            <a:avLst/>
          </a:prstGeom>
        </p:spPr>
      </p:pic>
      <p:sp>
        <p:nvSpPr>
          <p:cNvPr id="17" name="Content Placeholder 2">
            <a:extLst>
              <a:ext uri="{FF2B5EF4-FFF2-40B4-BE49-F238E27FC236}">
                <a16:creationId xmlns:a16="http://schemas.microsoft.com/office/drawing/2014/main" id="{794534E9-CB6F-DAE8-DFE5-CC10899C7160}"/>
              </a:ext>
            </a:extLst>
          </p:cNvPr>
          <p:cNvSpPr txBox="1">
            <a:spLocks/>
          </p:cNvSpPr>
          <p:nvPr/>
        </p:nvSpPr>
        <p:spPr>
          <a:xfrm>
            <a:off x="9348235" y="3563133"/>
            <a:ext cx="1232123" cy="438142"/>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1000"/>
              </a:spcAft>
              <a:buFont typeface="Arial" panose="020B0604020202020204" pitchFamily="34" charset="0"/>
              <a:buNone/>
              <a:defRPr sz="1400"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000"/>
              </a:spcAft>
              <a:buFont typeface="Arial" panose="020B0604020202020204" pitchFamily="34" charset="0"/>
              <a:buNone/>
              <a:defRPr sz="1400" b="1" kern="1200" spc="0" baseline="0">
                <a:solidFill>
                  <a:schemeClr val="tx1"/>
                </a:solidFill>
                <a:latin typeface="+mn-lt"/>
                <a:ea typeface="+mn-ea"/>
                <a:cs typeface="+mn-cs"/>
              </a:defRPr>
            </a:lvl2pPr>
            <a:lvl3pPr marL="269875" indent="-269875" algn="l" defTabSz="914400" rtl="0" eaLnBrk="1" latinLnBrk="0" hangingPunct="1">
              <a:lnSpc>
                <a:spcPct val="100000"/>
              </a:lnSpc>
              <a:spcBef>
                <a:spcPts val="0"/>
              </a:spcBef>
              <a:spcAft>
                <a:spcPts val="1000"/>
              </a:spcAft>
              <a:buSzPct val="80000"/>
              <a:buFont typeface="Wingdings" panose="05000000000000000000" pitchFamily="2" charset="2"/>
              <a:buChar char=""/>
              <a:defRPr sz="1400" kern="1200">
                <a:solidFill>
                  <a:schemeClr val="tx1"/>
                </a:solidFill>
                <a:latin typeface="+mn-lt"/>
                <a:ea typeface="+mn-ea"/>
                <a:cs typeface="+mn-cs"/>
              </a:defRPr>
            </a:lvl3pPr>
            <a:lvl4pPr marL="539750" indent="-269875" algn="l" defTabSz="914400" rtl="0" eaLnBrk="1" latinLnBrk="0" hangingPunct="1">
              <a:lnSpc>
                <a:spcPct val="100000"/>
              </a:lnSpc>
              <a:spcBef>
                <a:spcPts val="0"/>
              </a:spcBef>
              <a:spcAft>
                <a:spcPts val="1000"/>
              </a:spcAft>
              <a:buSzPct val="80000"/>
              <a:buFont typeface="Wingdings" panose="05000000000000000000" pitchFamily="2" charset="2"/>
              <a:buChar char="n"/>
              <a:defRPr sz="1400" kern="1200">
                <a:solidFill>
                  <a:schemeClr val="tx1"/>
                </a:solidFill>
                <a:latin typeface="+mn-lt"/>
                <a:ea typeface="+mn-ea"/>
                <a:cs typeface="+mn-cs"/>
              </a:defRPr>
            </a:lvl4pPr>
            <a:lvl5pPr marL="804863" indent="-265113" algn="l" defTabSz="914400" rtl="0" eaLnBrk="1" latinLnBrk="0" hangingPunct="1">
              <a:lnSpc>
                <a:spcPct val="100000"/>
              </a:lnSpc>
              <a:spcBef>
                <a:spcPts val="0"/>
              </a:spcBef>
              <a:spcAft>
                <a:spcPts val="1000"/>
              </a:spcAft>
              <a:buSzPct val="80000"/>
              <a:buFont typeface="Wingdings" panose="05000000000000000000" pitchFamily="2" charset="2"/>
              <a:buChar char="n"/>
              <a:defRPr sz="1400" kern="1200">
                <a:solidFill>
                  <a:schemeClr val="tx1"/>
                </a:solidFill>
                <a:latin typeface="+mn-lt"/>
                <a:ea typeface="+mn-ea"/>
                <a:cs typeface="+mn-cs"/>
              </a:defRPr>
            </a:lvl5pPr>
            <a:lvl6pPr marL="342900" indent="-342900" algn="l" defTabSz="914400" rtl="0" eaLnBrk="1" latinLnBrk="0" hangingPunct="1">
              <a:lnSpc>
                <a:spcPct val="100000"/>
              </a:lnSpc>
              <a:spcBef>
                <a:spcPts val="0"/>
              </a:spcBef>
              <a:spcAft>
                <a:spcPts val="1000"/>
              </a:spcAft>
              <a:buSzPct val="80000"/>
              <a:buFont typeface="+mj-lt"/>
              <a:buAutoNum type="arabicPeriod"/>
              <a:defRPr sz="1400" kern="1200">
                <a:solidFill>
                  <a:schemeClr val="tx1"/>
                </a:solidFill>
                <a:latin typeface="+mn-lt"/>
                <a:ea typeface="+mn-ea"/>
                <a:cs typeface="+mn-cs"/>
              </a:defRPr>
            </a:lvl6pPr>
            <a:lvl7pPr marL="717550" indent="-342900" algn="l" defTabSz="914400" rtl="0" eaLnBrk="1" latinLnBrk="0" hangingPunct="1">
              <a:lnSpc>
                <a:spcPct val="100000"/>
              </a:lnSpc>
              <a:spcBef>
                <a:spcPts val="0"/>
              </a:spcBef>
              <a:spcAft>
                <a:spcPts val="1000"/>
              </a:spcAft>
              <a:buSzPct val="80000"/>
              <a:buFont typeface="+mj-lt"/>
              <a:buAutoNum type="alphaLcPeriod"/>
              <a:defRPr sz="1400" kern="1200">
                <a:solidFill>
                  <a:schemeClr val="tx1"/>
                </a:solidFill>
                <a:latin typeface="+mn-lt"/>
                <a:ea typeface="+mn-ea"/>
                <a:cs typeface="+mn-cs"/>
              </a:defRPr>
            </a:lvl7pPr>
            <a:lvl8pPr marL="1076325" indent="-342900" algn="l" defTabSz="914400" rtl="0" eaLnBrk="1" latinLnBrk="0" hangingPunct="1">
              <a:lnSpc>
                <a:spcPct val="100000"/>
              </a:lnSpc>
              <a:spcBef>
                <a:spcPts val="0"/>
              </a:spcBef>
              <a:spcAft>
                <a:spcPts val="1000"/>
              </a:spcAft>
              <a:buSzPct val="80000"/>
              <a:buFont typeface="+mj-lt"/>
              <a:buAutoNum type="romanLcPeriod"/>
              <a:defRPr sz="1400" kern="1200">
                <a:solidFill>
                  <a:schemeClr val="tx1"/>
                </a:solidFill>
                <a:latin typeface="+mn-lt"/>
                <a:ea typeface="+mn-ea"/>
                <a:cs typeface="+mn-cs"/>
              </a:defRPr>
            </a:lvl8pPr>
            <a:lvl9pPr marL="1435100" indent="-342900" algn="l" defTabSz="914400" rtl="0" eaLnBrk="1" latinLnBrk="0" hangingPunct="1">
              <a:lnSpc>
                <a:spcPct val="100000"/>
              </a:lnSpc>
              <a:spcBef>
                <a:spcPts val="0"/>
              </a:spcBef>
              <a:spcAft>
                <a:spcPts val="1000"/>
              </a:spcAft>
              <a:buSzPct val="80000"/>
              <a:buFont typeface="+mj-lt"/>
              <a:buAutoNum type="alphaUcPeriod"/>
              <a:defRPr sz="1400" kern="1200">
                <a:solidFill>
                  <a:schemeClr val="tx1"/>
                </a:solidFill>
                <a:latin typeface="+mn-lt"/>
                <a:ea typeface="+mn-ea"/>
                <a:cs typeface="+mn-cs"/>
              </a:defRPr>
            </a:lvl9pPr>
          </a:lstStyle>
          <a:p>
            <a:pPr algn="ctr"/>
            <a:r>
              <a:rPr lang="en-GB" sz="2400"/>
              <a:t>Posters</a:t>
            </a:r>
            <a:endParaRPr lang="ar-SA" sz="2400"/>
          </a:p>
        </p:txBody>
      </p:sp>
      <p:pic>
        <p:nvPicPr>
          <p:cNvPr id="10" name="Picture 9" descr="Propaganda poster from the Second World War showing a hand pushing Adolf Hitler into a trashcan next to piles of old paper and metal. The text says &quot;Help put the lid on Hitler by saving your old metal and paper&quot;.">
            <a:extLst>
              <a:ext uri="{FF2B5EF4-FFF2-40B4-BE49-F238E27FC236}">
                <a16:creationId xmlns:a16="http://schemas.microsoft.com/office/drawing/2014/main" id="{410BA92E-9C21-21C2-1A0D-DDF294CC424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147598" y="3949141"/>
            <a:ext cx="1633396" cy="2235711"/>
          </a:xfrm>
          <a:prstGeom prst="rect">
            <a:avLst/>
          </a:prstGeom>
        </p:spPr>
      </p:pic>
      <p:sp>
        <p:nvSpPr>
          <p:cNvPr id="4" name="Footer Placeholder 3">
            <a:extLst>
              <a:ext uri="{FF2B5EF4-FFF2-40B4-BE49-F238E27FC236}">
                <a16:creationId xmlns:a16="http://schemas.microsoft.com/office/drawing/2014/main" id="{D4025E28-F30B-C604-9B55-F598E4734D93}"/>
              </a:ext>
            </a:extLst>
          </p:cNvPr>
          <p:cNvSpPr>
            <a:spLocks noGrp="1"/>
          </p:cNvSpPr>
          <p:nvPr>
            <p:ph type="ftr" sz="quarter" idx="11"/>
          </p:nvPr>
        </p:nvSpPr>
        <p:spPr/>
        <p:txBody>
          <a:bodyPr/>
          <a:lstStyle/>
          <a:p>
            <a:r>
              <a:rPr lang="en-GB"/>
              <a:t>Archives Live: D-Day</a:t>
            </a:r>
          </a:p>
        </p:txBody>
      </p:sp>
      <p:sp>
        <p:nvSpPr>
          <p:cNvPr id="5" name="Slide Number Placeholder 4">
            <a:extLst>
              <a:ext uri="{FF2B5EF4-FFF2-40B4-BE49-F238E27FC236}">
                <a16:creationId xmlns:a16="http://schemas.microsoft.com/office/drawing/2014/main" id="{1599C395-C3F2-65BC-6381-CC242528CCE1}"/>
              </a:ext>
            </a:extLst>
          </p:cNvPr>
          <p:cNvSpPr>
            <a:spLocks noGrp="1"/>
          </p:cNvSpPr>
          <p:nvPr>
            <p:ph type="sldNum" sz="quarter" idx="12"/>
          </p:nvPr>
        </p:nvSpPr>
        <p:spPr/>
        <p:txBody>
          <a:bodyPr/>
          <a:lstStyle/>
          <a:p>
            <a:fld id="{255DAFDF-2EF6-44FB-8AA4-C1E9B7563AAC}" type="slidenum">
              <a:rPr lang="en-GB" smtClean="0"/>
              <a:pPr/>
              <a:t>3</a:t>
            </a:fld>
            <a:endParaRPr lang="en-GB"/>
          </a:p>
        </p:txBody>
      </p:sp>
    </p:spTree>
    <p:extLst>
      <p:ext uri="{BB962C8B-B14F-4D97-AF65-F5344CB8AC3E}">
        <p14:creationId xmlns:p14="http://schemas.microsoft.com/office/powerpoint/2010/main" val="1260578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orridor within the repositories of The National Archives. We look down the corridor and on either side of us are shelves full of document boxes with document codes on them.">
            <a:extLst>
              <a:ext uri="{FF2B5EF4-FFF2-40B4-BE49-F238E27FC236}">
                <a16:creationId xmlns:a16="http://schemas.microsoft.com/office/drawing/2014/main" id="{45F8CB24-B177-D8E0-BBFA-AECA12688F7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4127" b="14127"/>
          <a:stretch/>
        </p:blipFill>
        <p:spPr>
          <a:xfrm>
            <a:off x="289169" y="299790"/>
            <a:ext cx="11623087" cy="5960072"/>
          </a:xfrm>
        </p:spPr>
      </p:pic>
      <p:sp>
        <p:nvSpPr>
          <p:cNvPr id="3" name="Footer Placeholder 2">
            <a:extLst>
              <a:ext uri="{FF2B5EF4-FFF2-40B4-BE49-F238E27FC236}">
                <a16:creationId xmlns:a16="http://schemas.microsoft.com/office/drawing/2014/main" id="{EA379516-3C02-7214-D9E4-A90D8C307B77}"/>
              </a:ext>
            </a:extLst>
          </p:cNvPr>
          <p:cNvSpPr>
            <a:spLocks noGrp="1"/>
          </p:cNvSpPr>
          <p:nvPr>
            <p:ph type="ftr" sz="quarter" idx="11"/>
          </p:nvPr>
        </p:nvSpPr>
        <p:spPr/>
        <p:txBody>
          <a:bodyPr/>
          <a:lstStyle/>
          <a:p>
            <a:r>
              <a:rPr lang="en-GB"/>
              <a:t>Archives Live: D-Day</a:t>
            </a:r>
          </a:p>
        </p:txBody>
      </p:sp>
      <p:sp>
        <p:nvSpPr>
          <p:cNvPr id="4" name="Slide Number Placeholder 3">
            <a:extLst>
              <a:ext uri="{FF2B5EF4-FFF2-40B4-BE49-F238E27FC236}">
                <a16:creationId xmlns:a16="http://schemas.microsoft.com/office/drawing/2014/main" id="{F64B6480-5DF4-6E94-4B51-B4DA3B622488}"/>
              </a:ext>
            </a:extLst>
          </p:cNvPr>
          <p:cNvSpPr>
            <a:spLocks noGrp="1"/>
          </p:cNvSpPr>
          <p:nvPr>
            <p:ph type="sldNum" sz="quarter" idx="12"/>
          </p:nvPr>
        </p:nvSpPr>
        <p:spPr/>
        <p:txBody>
          <a:bodyPr/>
          <a:lstStyle/>
          <a:p>
            <a:fld id="{255DAFDF-2EF6-44FB-8AA4-C1E9B7563AAC}" type="slidenum">
              <a:rPr lang="en-GB" smtClean="0"/>
              <a:pPr/>
              <a:t>4</a:t>
            </a:fld>
            <a:endParaRPr lang="en-GB"/>
          </a:p>
        </p:txBody>
      </p:sp>
    </p:spTree>
    <p:extLst>
      <p:ext uri="{BB962C8B-B14F-4D97-AF65-F5344CB8AC3E}">
        <p14:creationId xmlns:p14="http://schemas.microsoft.com/office/powerpoint/2010/main" val="1693945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FBE7B76-9E1C-21AF-2306-19E5F6B0B1B8}"/>
              </a:ext>
            </a:extLst>
          </p:cNvPr>
          <p:cNvSpPr>
            <a:spLocks noGrp="1"/>
          </p:cNvSpPr>
          <p:nvPr>
            <p:ph type="title"/>
          </p:nvPr>
        </p:nvSpPr>
        <p:spPr>
          <a:xfrm>
            <a:off x="334238" y="376379"/>
            <a:ext cx="3995860" cy="701519"/>
          </a:xfrm>
        </p:spPr>
        <p:txBody>
          <a:bodyPr/>
          <a:lstStyle/>
          <a:p>
            <a:r>
              <a:rPr lang="en-GB" sz="3600"/>
              <a:t>Mystery Document</a:t>
            </a:r>
            <a:endParaRPr lang="ar-SA" sz="3600"/>
          </a:p>
        </p:txBody>
      </p:sp>
      <p:sp>
        <p:nvSpPr>
          <p:cNvPr id="9" name="Text Placeholder 3">
            <a:extLst>
              <a:ext uri="{FF2B5EF4-FFF2-40B4-BE49-F238E27FC236}">
                <a16:creationId xmlns:a16="http://schemas.microsoft.com/office/drawing/2014/main" id="{FE5FA687-C3E9-4A5B-044E-8C4E33A61CB9}"/>
              </a:ext>
            </a:extLst>
          </p:cNvPr>
          <p:cNvSpPr txBox="1">
            <a:spLocks/>
          </p:cNvSpPr>
          <p:nvPr/>
        </p:nvSpPr>
        <p:spPr>
          <a:xfrm>
            <a:off x="326746" y="1913788"/>
            <a:ext cx="2753865" cy="3030424"/>
          </a:xfrm>
          <a:prstGeom prst="rect">
            <a:avLst/>
          </a:prstGeom>
          <a:solidFill>
            <a:srgbClr val="F9E1BC"/>
          </a:solidFill>
        </p:spPr>
        <p:txBody>
          <a:bodyPr vert="horz" lIns="0" tIns="0" rIns="0" bIns="0" rtlCol="0" anchor="ctr" anchorCtr="0">
            <a:noAutofit/>
          </a:bodyPr>
          <a:lstStyle>
            <a:lvl1pPr marL="0" indent="0" algn="l" defTabSz="914400" rtl="0" eaLnBrk="1" latinLnBrk="0" hangingPunct="1">
              <a:lnSpc>
                <a:spcPct val="100000"/>
              </a:lnSpc>
              <a:spcBef>
                <a:spcPts val="0"/>
              </a:spcBef>
              <a:spcAft>
                <a:spcPts val="1000"/>
              </a:spcAft>
              <a:buFont typeface="Arial" panose="020B0604020202020204" pitchFamily="34" charset="0"/>
              <a:buNone/>
              <a:defRPr sz="1400"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000"/>
              </a:spcAft>
              <a:buFont typeface="Arial" panose="020B0604020202020204" pitchFamily="34" charset="0"/>
              <a:buNone/>
              <a:defRPr sz="1400" b="1" kern="1200" spc="0" baseline="0">
                <a:solidFill>
                  <a:schemeClr val="tx1"/>
                </a:solidFill>
                <a:latin typeface="+mn-lt"/>
                <a:ea typeface="+mn-ea"/>
                <a:cs typeface="+mn-cs"/>
              </a:defRPr>
            </a:lvl2pPr>
            <a:lvl3pPr marL="269875" indent="-269875" algn="l" defTabSz="914400" rtl="0" eaLnBrk="1" latinLnBrk="0" hangingPunct="1">
              <a:lnSpc>
                <a:spcPct val="100000"/>
              </a:lnSpc>
              <a:spcBef>
                <a:spcPts val="0"/>
              </a:spcBef>
              <a:spcAft>
                <a:spcPts val="1000"/>
              </a:spcAft>
              <a:buSzPct val="80000"/>
              <a:buFont typeface="Wingdings" panose="05000000000000000000" pitchFamily="2" charset="2"/>
              <a:buChar char=""/>
              <a:defRPr sz="1400" kern="1200">
                <a:solidFill>
                  <a:schemeClr val="tx1"/>
                </a:solidFill>
                <a:latin typeface="+mn-lt"/>
                <a:ea typeface="+mn-ea"/>
                <a:cs typeface="+mn-cs"/>
              </a:defRPr>
            </a:lvl3pPr>
            <a:lvl4pPr marL="539750" indent="-269875" algn="l" defTabSz="914400" rtl="0" eaLnBrk="1" latinLnBrk="0" hangingPunct="1">
              <a:lnSpc>
                <a:spcPct val="100000"/>
              </a:lnSpc>
              <a:spcBef>
                <a:spcPts val="0"/>
              </a:spcBef>
              <a:spcAft>
                <a:spcPts val="1000"/>
              </a:spcAft>
              <a:buSzPct val="80000"/>
              <a:buFont typeface="Wingdings" panose="05000000000000000000" pitchFamily="2" charset="2"/>
              <a:buChar char="n"/>
              <a:defRPr sz="1400" kern="1200">
                <a:solidFill>
                  <a:schemeClr val="tx1"/>
                </a:solidFill>
                <a:latin typeface="+mn-lt"/>
                <a:ea typeface="+mn-ea"/>
                <a:cs typeface="+mn-cs"/>
              </a:defRPr>
            </a:lvl4pPr>
            <a:lvl5pPr marL="804863" indent="-265113" algn="l" defTabSz="914400" rtl="0" eaLnBrk="1" latinLnBrk="0" hangingPunct="1">
              <a:lnSpc>
                <a:spcPct val="100000"/>
              </a:lnSpc>
              <a:spcBef>
                <a:spcPts val="0"/>
              </a:spcBef>
              <a:spcAft>
                <a:spcPts val="1000"/>
              </a:spcAft>
              <a:buSzPct val="80000"/>
              <a:buFont typeface="Wingdings" panose="05000000000000000000" pitchFamily="2" charset="2"/>
              <a:buChar char="n"/>
              <a:defRPr sz="1400" kern="1200">
                <a:solidFill>
                  <a:schemeClr val="tx1"/>
                </a:solidFill>
                <a:latin typeface="+mn-lt"/>
                <a:ea typeface="+mn-ea"/>
                <a:cs typeface="+mn-cs"/>
              </a:defRPr>
            </a:lvl5pPr>
            <a:lvl6pPr marL="342900" indent="-342900" algn="l" defTabSz="914400" rtl="0" eaLnBrk="1" latinLnBrk="0" hangingPunct="1">
              <a:lnSpc>
                <a:spcPct val="100000"/>
              </a:lnSpc>
              <a:spcBef>
                <a:spcPts val="0"/>
              </a:spcBef>
              <a:spcAft>
                <a:spcPts val="1000"/>
              </a:spcAft>
              <a:buSzPct val="80000"/>
              <a:buFont typeface="+mj-lt"/>
              <a:buAutoNum type="arabicPeriod"/>
              <a:defRPr sz="1400" kern="1200">
                <a:solidFill>
                  <a:schemeClr val="tx1"/>
                </a:solidFill>
                <a:latin typeface="+mn-lt"/>
                <a:ea typeface="+mn-ea"/>
                <a:cs typeface="+mn-cs"/>
              </a:defRPr>
            </a:lvl6pPr>
            <a:lvl7pPr marL="717550" indent="-342900" algn="l" defTabSz="914400" rtl="0" eaLnBrk="1" latinLnBrk="0" hangingPunct="1">
              <a:lnSpc>
                <a:spcPct val="100000"/>
              </a:lnSpc>
              <a:spcBef>
                <a:spcPts val="0"/>
              </a:spcBef>
              <a:spcAft>
                <a:spcPts val="1000"/>
              </a:spcAft>
              <a:buSzPct val="80000"/>
              <a:buFont typeface="+mj-lt"/>
              <a:buAutoNum type="alphaLcPeriod"/>
              <a:defRPr sz="1400" kern="1200">
                <a:solidFill>
                  <a:schemeClr val="tx1"/>
                </a:solidFill>
                <a:latin typeface="+mn-lt"/>
                <a:ea typeface="+mn-ea"/>
                <a:cs typeface="+mn-cs"/>
              </a:defRPr>
            </a:lvl7pPr>
            <a:lvl8pPr marL="1076325" indent="-342900" algn="l" defTabSz="914400" rtl="0" eaLnBrk="1" latinLnBrk="0" hangingPunct="1">
              <a:lnSpc>
                <a:spcPct val="100000"/>
              </a:lnSpc>
              <a:spcBef>
                <a:spcPts val="0"/>
              </a:spcBef>
              <a:spcAft>
                <a:spcPts val="1000"/>
              </a:spcAft>
              <a:buSzPct val="80000"/>
              <a:buFont typeface="+mj-lt"/>
              <a:buAutoNum type="romanLcPeriod"/>
              <a:defRPr sz="1400" kern="1200">
                <a:solidFill>
                  <a:schemeClr val="tx1"/>
                </a:solidFill>
                <a:latin typeface="+mn-lt"/>
                <a:ea typeface="+mn-ea"/>
                <a:cs typeface="+mn-cs"/>
              </a:defRPr>
            </a:lvl8pPr>
            <a:lvl9pPr marL="1435100" indent="-342900" algn="l" defTabSz="914400" rtl="0" eaLnBrk="1" latinLnBrk="0" hangingPunct="1">
              <a:lnSpc>
                <a:spcPct val="100000"/>
              </a:lnSpc>
              <a:spcBef>
                <a:spcPts val="0"/>
              </a:spcBef>
              <a:spcAft>
                <a:spcPts val="1000"/>
              </a:spcAft>
              <a:buSzPct val="80000"/>
              <a:buFont typeface="+mj-lt"/>
              <a:buAutoNum type="alphaUcPeriod"/>
              <a:defRPr sz="1400" kern="1200">
                <a:solidFill>
                  <a:schemeClr val="tx1"/>
                </a:solidFill>
                <a:latin typeface="+mn-lt"/>
                <a:ea typeface="+mn-ea"/>
                <a:cs typeface="+mn-cs"/>
              </a:defRPr>
            </a:lvl9pPr>
          </a:lstStyle>
          <a:p>
            <a:pPr marL="269875" lvl="3" indent="0">
              <a:buNone/>
            </a:pPr>
            <a:r>
              <a:rPr lang="en-GB" sz="2000" b="1">
                <a:latin typeface="Open Sans" panose="020B0606030504020204" pitchFamily="34" charset="0"/>
                <a:ea typeface="Open Sans" panose="020B0606030504020204" pitchFamily="34" charset="0"/>
                <a:cs typeface="Open Sans" panose="020B0606030504020204" pitchFamily="34" charset="0"/>
              </a:rPr>
              <a:t>Discuss:</a:t>
            </a:r>
          </a:p>
          <a:p>
            <a:pPr marL="742950" lvl="1" indent="-285750">
              <a:buFont typeface="Wingdings" panose="05000000000000000000" pitchFamily="2" charset="2"/>
              <a:buChar char="§"/>
            </a:pPr>
            <a:r>
              <a:rPr lang="en-GB" sz="2000" b="0">
                <a:latin typeface="Open Sans" panose="020B0606030504020204" pitchFamily="34" charset="0"/>
                <a:ea typeface="Open Sans" panose="020B0606030504020204" pitchFamily="34" charset="0"/>
                <a:cs typeface="Open Sans" panose="020B0606030504020204" pitchFamily="34" charset="0"/>
              </a:rPr>
              <a:t>What can you see?</a:t>
            </a:r>
          </a:p>
          <a:p>
            <a:pPr marL="742950" lvl="1" indent="-285750">
              <a:buFont typeface="Wingdings" panose="05000000000000000000" pitchFamily="2" charset="2"/>
              <a:buChar char="§"/>
            </a:pPr>
            <a:r>
              <a:rPr lang="en-GB" sz="2000" b="0">
                <a:latin typeface="Open Sans" panose="020B0606030504020204" pitchFamily="34" charset="0"/>
                <a:ea typeface="Open Sans" panose="020B0606030504020204" pitchFamily="34" charset="0"/>
                <a:cs typeface="Open Sans" panose="020B0606030504020204" pitchFamily="34" charset="0"/>
              </a:rPr>
              <a:t>What type of document is it? </a:t>
            </a:r>
          </a:p>
          <a:p>
            <a:pPr marL="742950" lvl="1" indent="-285750">
              <a:buFont typeface="Wingdings" panose="05000000000000000000" pitchFamily="2" charset="2"/>
              <a:buChar char="§"/>
            </a:pPr>
            <a:r>
              <a:rPr lang="en-GB" sz="2000" b="0">
                <a:latin typeface="Open Sans" panose="020B0606030504020204" pitchFamily="34" charset="0"/>
                <a:ea typeface="Open Sans" panose="020B0606030504020204" pitchFamily="34" charset="0"/>
                <a:cs typeface="Open Sans" panose="020B0606030504020204" pitchFamily="34" charset="0"/>
              </a:rPr>
              <a:t>When was it made?  </a:t>
            </a:r>
          </a:p>
        </p:txBody>
      </p:sp>
      <p:sp>
        <p:nvSpPr>
          <p:cNvPr id="5" name="Slide Number Placeholder 4">
            <a:extLst>
              <a:ext uri="{FF2B5EF4-FFF2-40B4-BE49-F238E27FC236}">
                <a16:creationId xmlns:a16="http://schemas.microsoft.com/office/drawing/2014/main" id="{1487514C-EF3F-C966-EB1E-FA17881D1F28}"/>
              </a:ext>
            </a:extLst>
          </p:cNvPr>
          <p:cNvSpPr>
            <a:spLocks noGrp="1"/>
          </p:cNvSpPr>
          <p:nvPr>
            <p:ph type="sldNum" sz="quarter" idx="12"/>
          </p:nvPr>
        </p:nvSpPr>
        <p:spPr/>
        <p:txBody>
          <a:bodyPr/>
          <a:lstStyle/>
          <a:p>
            <a:fld id="{255DAFDF-2EF6-44FB-8AA4-C1E9B7563AAC}" type="slidenum">
              <a:rPr lang="en-GB" smtClean="0"/>
              <a:pPr/>
              <a:t>5</a:t>
            </a:fld>
            <a:endParaRPr lang="en-GB"/>
          </a:p>
        </p:txBody>
      </p:sp>
      <p:sp>
        <p:nvSpPr>
          <p:cNvPr id="7" name="Footer Placeholder 2">
            <a:extLst>
              <a:ext uri="{FF2B5EF4-FFF2-40B4-BE49-F238E27FC236}">
                <a16:creationId xmlns:a16="http://schemas.microsoft.com/office/drawing/2014/main" id="{93856663-9C5B-8353-F0FA-84788BBFE787}"/>
              </a:ext>
            </a:extLst>
          </p:cNvPr>
          <p:cNvSpPr>
            <a:spLocks noGrp="1"/>
          </p:cNvSpPr>
          <p:nvPr>
            <p:ph type="ftr" sz="quarter" idx="11"/>
          </p:nvPr>
        </p:nvSpPr>
        <p:spPr>
          <a:xfrm>
            <a:off x="568325" y="6289439"/>
            <a:ext cx="5102225" cy="284399"/>
          </a:xfrm>
        </p:spPr>
        <p:txBody>
          <a:bodyPr/>
          <a:lstStyle/>
          <a:p>
            <a:r>
              <a:rPr lang="en-GB"/>
              <a:t>Archives Live: D-Day</a:t>
            </a:r>
          </a:p>
        </p:txBody>
      </p:sp>
      <p:pic>
        <p:nvPicPr>
          <p:cNvPr id="10" name="Picture 9" descr="A collage of a beach&#10;&#10;Description automatically generated">
            <a:extLst>
              <a:ext uri="{FF2B5EF4-FFF2-40B4-BE49-F238E27FC236}">
                <a16:creationId xmlns:a16="http://schemas.microsoft.com/office/drawing/2014/main" id="{B58AE043-2903-BF3C-3F68-0233A4E3FE29}"/>
              </a:ext>
            </a:extLst>
          </p:cNvPr>
          <p:cNvPicPr>
            <a:picLocks noChangeAspect="1"/>
          </p:cNvPicPr>
          <p:nvPr/>
        </p:nvPicPr>
        <p:blipFill rotWithShape="1">
          <a:blip r:embed="rId3">
            <a:extLst>
              <a:ext uri="{28A0092B-C50C-407E-A947-70E740481C1C}">
                <a14:useLocalDpi xmlns:a14="http://schemas.microsoft.com/office/drawing/2010/main" val="0"/>
              </a:ext>
            </a:extLst>
          </a:blip>
          <a:srcRect l="3202" t="9808" r="2404" b="50027"/>
          <a:stretch/>
        </p:blipFill>
        <p:spPr>
          <a:xfrm>
            <a:off x="3216022" y="1077898"/>
            <a:ext cx="8649232" cy="5015665"/>
          </a:xfrm>
          <a:prstGeom prst="rect">
            <a:avLst/>
          </a:prstGeom>
        </p:spPr>
      </p:pic>
    </p:spTree>
    <p:extLst>
      <p:ext uri="{BB962C8B-B14F-4D97-AF65-F5344CB8AC3E}">
        <p14:creationId xmlns:p14="http://schemas.microsoft.com/office/powerpoint/2010/main" val="1785535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FBE7B76-9E1C-21AF-2306-19E5F6B0B1B8}"/>
              </a:ext>
            </a:extLst>
          </p:cNvPr>
          <p:cNvSpPr>
            <a:spLocks noGrp="1"/>
          </p:cNvSpPr>
          <p:nvPr>
            <p:ph type="title"/>
          </p:nvPr>
        </p:nvSpPr>
        <p:spPr>
          <a:xfrm>
            <a:off x="568325" y="433465"/>
            <a:ext cx="3995860" cy="701519"/>
          </a:xfrm>
        </p:spPr>
        <p:txBody>
          <a:bodyPr/>
          <a:lstStyle/>
          <a:p>
            <a:r>
              <a:rPr lang="en-GB" sz="3600"/>
              <a:t>Mystery Document</a:t>
            </a:r>
            <a:endParaRPr lang="ar-SA" sz="3600"/>
          </a:p>
        </p:txBody>
      </p:sp>
      <p:sp>
        <p:nvSpPr>
          <p:cNvPr id="9" name="Text Placeholder 3">
            <a:extLst>
              <a:ext uri="{FF2B5EF4-FFF2-40B4-BE49-F238E27FC236}">
                <a16:creationId xmlns:a16="http://schemas.microsoft.com/office/drawing/2014/main" id="{FE5FA687-C3E9-4A5B-044E-8C4E33A61CB9}"/>
              </a:ext>
            </a:extLst>
          </p:cNvPr>
          <p:cNvSpPr txBox="1">
            <a:spLocks/>
          </p:cNvSpPr>
          <p:nvPr/>
        </p:nvSpPr>
        <p:spPr>
          <a:xfrm>
            <a:off x="282047" y="1096109"/>
            <a:ext cx="4988223" cy="4977666"/>
          </a:xfrm>
          <a:prstGeom prst="rect">
            <a:avLst/>
          </a:prstGeom>
          <a:solidFill>
            <a:srgbClr val="F9E1BC"/>
          </a:solidFill>
        </p:spPr>
        <p:txBody>
          <a:bodyPr vert="horz" lIns="0" tIns="0" rIns="0" bIns="0" rtlCol="0" anchor="ctr" anchorCtr="0">
            <a:noAutofit/>
          </a:bodyPr>
          <a:lstStyle>
            <a:lvl1pPr marL="0" indent="0" algn="l" defTabSz="914400" rtl="0" eaLnBrk="1" latinLnBrk="0" hangingPunct="1">
              <a:lnSpc>
                <a:spcPct val="100000"/>
              </a:lnSpc>
              <a:spcBef>
                <a:spcPts val="0"/>
              </a:spcBef>
              <a:spcAft>
                <a:spcPts val="1000"/>
              </a:spcAft>
              <a:buFont typeface="Arial" panose="020B0604020202020204" pitchFamily="34" charset="0"/>
              <a:buNone/>
              <a:defRPr sz="1400"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000"/>
              </a:spcAft>
              <a:buFont typeface="Arial" panose="020B0604020202020204" pitchFamily="34" charset="0"/>
              <a:buNone/>
              <a:defRPr sz="1400" b="1" kern="1200" spc="0" baseline="0">
                <a:solidFill>
                  <a:schemeClr val="tx1"/>
                </a:solidFill>
                <a:latin typeface="+mn-lt"/>
                <a:ea typeface="+mn-ea"/>
                <a:cs typeface="+mn-cs"/>
              </a:defRPr>
            </a:lvl2pPr>
            <a:lvl3pPr marL="269875" indent="-269875" algn="l" defTabSz="914400" rtl="0" eaLnBrk="1" latinLnBrk="0" hangingPunct="1">
              <a:lnSpc>
                <a:spcPct val="100000"/>
              </a:lnSpc>
              <a:spcBef>
                <a:spcPts val="0"/>
              </a:spcBef>
              <a:spcAft>
                <a:spcPts val="1000"/>
              </a:spcAft>
              <a:buSzPct val="80000"/>
              <a:buFont typeface="Wingdings" panose="05000000000000000000" pitchFamily="2" charset="2"/>
              <a:buChar char=""/>
              <a:defRPr sz="1400" kern="1200">
                <a:solidFill>
                  <a:schemeClr val="tx1"/>
                </a:solidFill>
                <a:latin typeface="+mn-lt"/>
                <a:ea typeface="+mn-ea"/>
                <a:cs typeface="+mn-cs"/>
              </a:defRPr>
            </a:lvl3pPr>
            <a:lvl4pPr marL="539750" indent="-269875" algn="l" defTabSz="914400" rtl="0" eaLnBrk="1" latinLnBrk="0" hangingPunct="1">
              <a:lnSpc>
                <a:spcPct val="100000"/>
              </a:lnSpc>
              <a:spcBef>
                <a:spcPts val="0"/>
              </a:spcBef>
              <a:spcAft>
                <a:spcPts val="1000"/>
              </a:spcAft>
              <a:buSzPct val="80000"/>
              <a:buFont typeface="Wingdings" panose="05000000000000000000" pitchFamily="2" charset="2"/>
              <a:buChar char="n"/>
              <a:defRPr sz="1400" kern="1200">
                <a:solidFill>
                  <a:schemeClr val="tx1"/>
                </a:solidFill>
                <a:latin typeface="+mn-lt"/>
                <a:ea typeface="+mn-ea"/>
                <a:cs typeface="+mn-cs"/>
              </a:defRPr>
            </a:lvl4pPr>
            <a:lvl5pPr marL="804863" indent="-265113" algn="l" defTabSz="914400" rtl="0" eaLnBrk="1" latinLnBrk="0" hangingPunct="1">
              <a:lnSpc>
                <a:spcPct val="100000"/>
              </a:lnSpc>
              <a:spcBef>
                <a:spcPts val="0"/>
              </a:spcBef>
              <a:spcAft>
                <a:spcPts val="1000"/>
              </a:spcAft>
              <a:buSzPct val="80000"/>
              <a:buFont typeface="Wingdings" panose="05000000000000000000" pitchFamily="2" charset="2"/>
              <a:buChar char="n"/>
              <a:defRPr sz="1400" kern="1200">
                <a:solidFill>
                  <a:schemeClr val="tx1"/>
                </a:solidFill>
                <a:latin typeface="+mn-lt"/>
                <a:ea typeface="+mn-ea"/>
                <a:cs typeface="+mn-cs"/>
              </a:defRPr>
            </a:lvl5pPr>
            <a:lvl6pPr marL="342900" indent="-342900" algn="l" defTabSz="914400" rtl="0" eaLnBrk="1" latinLnBrk="0" hangingPunct="1">
              <a:lnSpc>
                <a:spcPct val="100000"/>
              </a:lnSpc>
              <a:spcBef>
                <a:spcPts val="0"/>
              </a:spcBef>
              <a:spcAft>
                <a:spcPts val="1000"/>
              </a:spcAft>
              <a:buSzPct val="80000"/>
              <a:buFont typeface="+mj-lt"/>
              <a:buAutoNum type="arabicPeriod"/>
              <a:defRPr sz="1400" kern="1200">
                <a:solidFill>
                  <a:schemeClr val="tx1"/>
                </a:solidFill>
                <a:latin typeface="+mn-lt"/>
                <a:ea typeface="+mn-ea"/>
                <a:cs typeface="+mn-cs"/>
              </a:defRPr>
            </a:lvl6pPr>
            <a:lvl7pPr marL="717550" indent="-342900" algn="l" defTabSz="914400" rtl="0" eaLnBrk="1" latinLnBrk="0" hangingPunct="1">
              <a:lnSpc>
                <a:spcPct val="100000"/>
              </a:lnSpc>
              <a:spcBef>
                <a:spcPts val="0"/>
              </a:spcBef>
              <a:spcAft>
                <a:spcPts val="1000"/>
              </a:spcAft>
              <a:buSzPct val="80000"/>
              <a:buFont typeface="+mj-lt"/>
              <a:buAutoNum type="alphaLcPeriod"/>
              <a:defRPr sz="1400" kern="1200">
                <a:solidFill>
                  <a:schemeClr val="tx1"/>
                </a:solidFill>
                <a:latin typeface="+mn-lt"/>
                <a:ea typeface="+mn-ea"/>
                <a:cs typeface="+mn-cs"/>
              </a:defRPr>
            </a:lvl7pPr>
            <a:lvl8pPr marL="1076325" indent="-342900" algn="l" defTabSz="914400" rtl="0" eaLnBrk="1" latinLnBrk="0" hangingPunct="1">
              <a:lnSpc>
                <a:spcPct val="100000"/>
              </a:lnSpc>
              <a:spcBef>
                <a:spcPts val="0"/>
              </a:spcBef>
              <a:spcAft>
                <a:spcPts val="1000"/>
              </a:spcAft>
              <a:buSzPct val="80000"/>
              <a:buFont typeface="+mj-lt"/>
              <a:buAutoNum type="romanLcPeriod"/>
              <a:defRPr sz="1400" kern="1200">
                <a:solidFill>
                  <a:schemeClr val="tx1"/>
                </a:solidFill>
                <a:latin typeface="+mn-lt"/>
                <a:ea typeface="+mn-ea"/>
                <a:cs typeface="+mn-cs"/>
              </a:defRPr>
            </a:lvl8pPr>
            <a:lvl9pPr marL="1435100" indent="-342900" algn="l" defTabSz="914400" rtl="0" eaLnBrk="1" latinLnBrk="0" hangingPunct="1">
              <a:lnSpc>
                <a:spcPct val="100000"/>
              </a:lnSpc>
              <a:spcBef>
                <a:spcPts val="0"/>
              </a:spcBef>
              <a:spcAft>
                <a:spcPts val="1000"/>
              </a:spcAft>
              <a:buSzPct val="80000"/>
              <a:buFont typeface="+mj-lt"/>
              <a:buAutoNum type="alphaUcPeriod"/>
              <a:defRPr sz="1400" kern="1200">
                <a:solidFill>
                  <a:schemeClr val="tx1"/>
                </a:solidFill>
                <a:latin typeface="+mn-lt"/>
                <a:ea typeface="+mn-ea"/>
                <a:cs typeface="+mn-cs"/>
              </a:defRPr>
            </a:lvl9pPr>
          </a:lstStyle>
          <a:p>
            <a:pPr marL="742950" lvl="1" indent="-285750">
              <a:buFont typeface="Arial" panose="020B0604020202020204" pitchFamily="34" charset="0"/>
              <a:buChar char="•"/>
            </a:pPr>
            <a:r>
              <a:rPr lang="en-GB" sz="1800" b="0">
                <a:latin typeface="Open Sans" panose="020B0606030504020204" pitchFamily="34" charset="0"/>
                <a:ea typeface="Open Sans" panose="020B0606030504020204" pitchFamily="34" charset="0"/>
                <a:cs typeface="Open Sans" panose="020B0606030504020204" pitchFamily="34" charset="0"/>
              </a:rPr>
              <a:t>This is a photograph. </a:t>
            </a:r>
          </a:p>
          <a:p>
            <a:pPr marL="742950" lvl="1" indent="-285750">
              <a:buFont typeface="Arial" panose="020B0604020202020204" pitchFamily="34" charset="0"/>
              <a:buChar char="•"/>
            </a:pPr>
            <a:r>
              <a:rPr lang="en-GB" sz="1800" b="0">
                <a:latin typeface="Open Sans" panose="020B0606030504020204" pitchFamily="34" charset="0"/>
                <a:ea typeface="Open Sans" panose="020B0606030504020204" pitchFamily="34" charset="0"/>
                <a:cs typeface="Open Sans" panose="020B0606030504020204" pitchFamily="34" charset="0"/>
              </a:rPr>
              <a:t>You can see people on beaches in Normandy, France. Families and friends are together, enjoying the sand and sea.</a:t>
            </a:r>
          </a:p>
          <a:p>
            <a:pPr marL="742950" lvl="1" indent="-285750">
              <a:buFont typeface="Arial" panose="020B0604020202020204" pitchFamily="34" charset="0"/>
              <a:buChar char="•"/>
            </a:pPr>
            <a:r>
              <a:rPr lang="en-GB" sz="1800" b="0">
                <a:latin typeface="Open Sans" panose="020B0606030504020204" pitchFamily="34" charset="0"/>
                <a:ea typeface="Open Sans" panose="020B0606030504020204" pitchFamily="34" charset="0"/>
                <a:cs typeface="Open Sans" panose="020B0606030504020204" pitchFamily="34" charset="0"/>
              </a:rPr>
              <a:t>As early as 1942, the BBC launched an appeal for the general public to submit their holiday photographs.</a:t>
            </a:r>
          </a:p>
          <a:p>
            <a:pPr marL="742950" lvl="1" indent="-285750">
              <a:buFont typeface="Arial" panose="020B0604020202020204" pitchFamily="34" charset="0"/>
              <a:buChar char="•"/>
            </a:pPr>
            <a:r>
              <a:rPr lang="en-GB" sz="1800" b="0">
                <a:latin typeface="Open Sans" panose="020B0606030504020204" pitchFamily="34" charset="0"/>
                <a:ea typeface="Open Sans" panose="020B0606030504020204" pitchFamily="34" charset="0"/>
                <a:cs typeface="Open Sans" panose="020B0606030504020204" pitchFamily="34" charset="0"/>
              </a:rPr>
              <a:t>Millions of photos ended up being sent in. It was a way of gathering intelligence on the best landing beaches for D-Day.</a:t>
            </a:r>
          </a:p>
          <a:p>
            <a:pPr marL="742950" lvl="1" indent="-285750">
              <a:buFont typeface="Arial" panose="020B0604020202020204" pitchFamily="34" charset="0"/>
              <a:buChar char="•"/>
            </a:pPr>
            <a:r>
              <a:rPr lang="en-GB" sz="1800" b="0">
                <a:solidFill>
                  <a:srgbClr val="080808"/>
                </a:solidFill>
                <a:latin typeface="Open Sans" panose="020B0606030504020204" pitchFamily="34" charset="0"/>
                <a:ea typeface="Open Sans" panose="020B0606030504020204" pitchFamily="34" charset="0"/>
                <a:cs typeface="Open Sans" panose="020B0606030504020204" pitchFamily="34" charset="0"/>
              </a:rPr>
              <a:t>The beach </a:t>
            </a:r>
            <a:r>
              <a:rPr lang="en-GB" sz="1800" b="0" i="0">
                <a:solidFill>
                  <a:srgbClr val="080808"/>
                </a:solidFill>
                <a:effectLst/>
                <a:latin typeface="Open Sans" panose="020B0606030504020204" pitchFamily="34" charset="0"/>
                <a:ea typeface="Open Sans" panose="020B0606030504020204" pitchFamily="34" charset="0"/>
                <a:cs typeface="Open Sans" panose="020B0606030504020204" pitchFamily="34" charset="0"/>
              </a:rPr>
              <a:t>‘Luc-sur-Mer’ would go on to be codenamed ‘Sword’ beach on D-Day.</a:t>
            </a:r>
          </a:p>
        </p:txBody>
      </p:sp>
      <p:sp>
        <p:nvSpPr>
          <p:cNvPr id="5" name="Slide Number Placeholder 4">
            <a:extLst>
              <a:ext uri="{FF2B5EF4-FFF2-40B4-BE49-F238E27FC236}">
                <a16:creationId xmlns:a16="http://schemas.microsoft.com/office/drawing/2014/main" id="{1487514C-EF3F-C966-EB1E-FA17881D1F28}"/>
              </a:ext>
            </a:extLst>
          </p:cNvPr>
          <p:cNvSpPr>
            <a:spLocks noGrp="1"/>
          </p:cNvSpPr>
          <p:nvPr>
            <p:ph type="sldNum" sz="quarter" idx="12"/>
          </p:nvPr>
        </p:nvSpPr>
        <p:spPr/>
        <p:txBody>
          <a:bodyPr/>
          <a:lstStyle/>
          <a:p>
            <a:fld id="{255DAFDF-2EF6-44FB-8AA4-C1E9B7563AAC}" type="slidenum">
              <a:rPr lang="en-GB" smtClean="0"/>
              <a:pPr/>
              <a:t>6</a:t>
            </a:fld>
            <a:endParaRPr lang="en-GB"/>
          </a:p>
        </p:txBody>
      </p:sp>
      <p:sp>
        <p:nvSpPr>
          <p:cNvPr id="8" name="Footer Placeholder 7">
            <a:extLst>
              <a:ext uri="{FF2B5EF4-FFF2-40B4-BE49-F238E27FC236}">
                <a16:creationId xmlns:a16="http://schemas.microsoft.com/office/drawing/2014/main" id="{E17C5C49-5FF9-338A-B90B-0E66F4D3BACD}"/>
              </a:ext>
            </a:extLst>
          </p:cNvPr>
          <p:cNvSpPr>
            <a:spLocks noGrp="1"/>
          </p:cNvSpPr>
          <p:nvPr>
            <p:ph type="ftr" sz="quarter" idx="11"/>
          </p:nvPr>
        </p:nvSpPr>
        <p:spPr/>
        <p:txBody>
          <a:bodyPr/>
          <a:lstStyle/>
          <a:p>
            <a:r>
              <a:rPr lang="en-GB"/>
              <a:t>Archives Live: D-Day</a:t>
            </a:r>
          </a:p>
        </p:txBody>
      </p:sp>
      <p:pic>
        <p:nvPicPr>
          <p:cNvPr id="2" name="Picture 1" descr="A collage of a beach&#10;&#10;Description automatically generated">
            <a:extLst>
              <a:ext uri="{FF2B5EF4-FFF2-40B4-BE49-F238E27FC236}">
                <a16:creationId xmlns:a16="http://schemas.microsoft.com/office/drawing/2014/main" id="{B32F1FD3-0755-A03B-AA06-87B322FA0079}"/>
              </a:ext>
            </a:extLst>
          </p:cNvPr>
          <p:cNvPicPr>
            <a:picLocks noChangeAspect="1"/>
          </p:cNvPicPr>
          <p:nvPr/>
        </p:nvPicPr>
        <p:blipFill rotWithShape="1">
          <a:blip r:embed="rId3">
            <a:extLst>
              <a:ext uri="{28A0092B-C50C-407E-A947-70E740481C1C}">
                <a14:useLocalDpi xmlns:a14="http://schemas.microsoft.com/office/drawing/2010/main" val="0"/>
              </a:ext>
            </a:extLst>
          </a:blip>
          <a:srcRect l="-56" t="4144" b="44747"/>
          <a:stretch/>
        </p:blipFill>
        <p:spPr>
          <a:xfrm>
            <a:off x="5314160" y="1096109"/>
            <a:ext cx="6595793" cy="4591734"/>
          </a:xfrm>
          <a:prstGeom prst="rect">
            <a:avLst/>
          </a:prstGeom>
        </p:spPr>
      </p:pic>
    </p:spTree>
    <p:extLst>
      <p:ext uri="{BB962C8B-B14F-4D97-AF65-F5344CB8AC3E}">
        <p14:creationId xmlns:p14="http://schemas.microsoft.com/office/powerpoint/2010/main" val="1578217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FBE7B76-9E1C-21AF-2306-19E5F6B0B1B8}"/>
              </a:ext>
            </a:extLst>
          </p:cNvPr>
          <p:cNvSpPr>
            <a:spLocks noGrp="1"/>
          </p:cNvSpPr>
          <p:nvPr>
            <p:ph type="title"/>
          </p:nvPr>
        </p:nvSpPr>
        <p:spPr>
          <a:xfrm>
            <a:off x="568325" y="433465"/>
            <a:ext cx="3995860" cy="701519"/>
          </a:xfrm>
        </p:spPr>
        <p:txBody>
          <a:bodyPr/>
          <a:lstStyle/>
          <a:p>
            <a:r>
              <a:rPr lang="en-GB" sz="3600"/>
              <a:t>Sword Beach</a:t>
            </a:r>
            <a:endParaRPr lang="ar-SA" sz="3600"/>
          </a:p>
        </p:txBody>
      </p:sp>
      <p:sp>
        <p:nvSpPr>
          <p:cNvPr id="5" name="Slide Number Placeholder 4">
            <a:extLst>
              <a:ext uri="{FF2B5EF4-FFF2-40B4-BE49-F238E27FC236}">
                <a16:creationId xmlns:a16="http://schemas.microsoft.com/office/drawing/2014/main" id="{1487514C-EF3F-C966-EB1E-FA17881D1F28}"/>
              </a:ext>
            </a:extLst>
          </p:cNvPr>
          <p:cNvSpPr>
            <a:spLocks noGrp="1"/>
          </p:cNvSpPr>
          <p:nvPr>
            <p:ph type="sldNum" sz="quarter" idx="12"/>
          </p:nvPr>
        </p:nvSpPr>
        <p:spPr/>
        <p:txBody>
          <a:bodyPr/>
          <a:lstStyle/>
          <a:p>
            <a:fld id="{255DAFDF-2EF6-44FB-8AA4-C1E9B7563AAC}" type="slidenum">
              <a:rPr lang="en-GB" smtClean="0"/>
              <a:pPr/>
              <a:t>7</a:t>
            </a:fld>
            <a:endParaRPr lang="en-GB"/>
          </a:p>
        </p:txBody>
      </p:sp>
      <p:sp>
        <p:nvSpPr>
          <p:cNvPr id="3" name="Footer Placeholder 2">
            <a:extLst>
              <a:ext uri="{FF2B5EF4-FFF2-40B4-BE49-F238E27FC236}">
                <a16:creationId xmlns:a16="http://schemas.microsoft.com/office/drawing/2014/main" id="{578FAF35-3865-0623-6E32-74774DC7C059}"/>
              </a:ext>
            </a:extLst>
          </p:cNvPr>
          <p:cNvSpPr>
            <a:spLocks noGrp="1"/>
          </p:cNvSpPr>
          <p:nvPr>
            <p:ph type="ftr" sz="quarter" idx="11"/>
          </p:nvPr>
        </p:nvSpPr>
        <p:spPr/>
        <p:txBody>
          <a:bodyPr/>
          <a:lstStyle/>
          <a:p>
            <a:r>
              <a:rPr lang="en-GB"/>
              <a:t>Archives Live: D-Day</a:t>
            </a:r>
          </a:p>
        </p:txBody>
      </p:sp>
      <p:pic>
        <p:nvPicPr>
          <p:cNvPr id="11" name="Picture 10" descr="A collage of a beach&#10;&#10;Description automatically generated">
            <a:extLst>
              <a:ext uri="{FF2B5EF4-FFF2-40B4-BE49-F238E27FC236}">
                <a16:creationId xmlns:a16="http://schemas.microsoft.com/office/drawing/2014/main" id="{3A9A9C81-BAD7-0081-812D-6668C4FC9E5B}"/>
              </a:ext>
            </a:extLst>
          </p:cNvPr>
          <p:cNvPicPr>
            <a:picLocks noChangeAspect="1"/>
          </p:cNvPicPr>
          <p:nvPr/>
        </p:nvPicPr>
        <p:blipFill rotWithShape="1">
          <a:blip r:embed="rId3">
            <a:extLst>
              <a:ext uri="{28A0092B-C50C-407E-A947-70E740481C1C}">
                <a14:useLocalDpi xmlns:a14="http://schemas.microsoft.com/office/drawing/2010/main" val="0"/>
              </a:ext>
            </a:extLst>
          </a:blip>
          <a:srcRect l="3202" t="9808" r="2404" b="50027"/>
          <a:stretch/>
        </p:blipFill>
        <p:spPr>
          <a:xfrm>
            <a:off x="4564185" y="147662"/>
            <a:ext cx="7490764" cy="4343873"/>
          </a:xfrm>
          <a:prstGeom prst="rect">
            <a:avLst/>
          </a:prstGeom>
        </p:spPr>
      </p:pic>
      <p:pic>
        <p:nvPicPr>
          <p:cNvPr id="13" name="Picture 12">
            <a:extLst>
              <a:ext uri="{FF2B5EF4-FFF2-40B4-BE49-F238E27FC236}">
                <a16:creationId xmlns:a16="http://schemas.microsoft.com/office/drawing/2014/main" id="{AAFD7227-0072-4081-2578-6BEC2AE46B7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37" t="51440" r="52653" b="3454"/>
          <a:stretch/>
        </p:blipFill>
        <p:spPr bwMode="auto">
          <a:xfrm>
            <a:off x="281140" y="3005496"/>
            <a:ext cx="5468608" cy="3089584"/>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99B1BF70-CFE9-028B-1F2C-CBCB0B3EFEC1}"/>
              </a:ext>
            </a:extLst>
          </p:cNvPr>
          <p:cNvCxnSpPr>
            <a:cxnSpLocks/>
          </p:cNvCxnSpPr>
          <p:nvPr/>
        </p:nvCxnSpPr>
        <p:spPr>
          <a:xfrm flipH="1">
            <a:off x="5135270" y="3233318"/>
            <a:ext cx="1199693" cy="212140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4937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FBE7B76-9E1C-21AF-2306-19E5F6B0B1B8}"/>
              </a:ext>
            </a:extLst>
          </p:cNvPr>
          <p:cNvSpPr>
            <a:spLocks noGrp="1"/>
          </p:cNvSpPr>
          <p:nvPr>
            <p:ph type="title"/>
          </p:nvPr>
        </p:nvSpPr>
        <p:spPr>
          <a:xfrm>
            <a:off x="568325" y="325118"/>
            <a:ext cx="3956783" cy="701519"/>
          </a:xfrm>
        </p:spPr>
        <p:txBody>
          <a:bodyPr/>
          <a:lstStyle/>
          <a:p>
            <a:r>
              <a:rPr lang="en-GB" sz="3600"/>
              <a:t>Location</a:t>
            </a:r>
            <a:endParaRPr lang="ar-SA" sz="3600"/>
          </a:p>
        </p:txBody>
      </p:sp>
      <p:sp>
        <p:nvSpPr>
          <p:cNvPr id="4" name="Footer Placeholder 3">
            <a:extLst>
              <a:ext uri="{FF2B5EF4-FFF2-40B4-BE49-F238E27FC236}">
                <a16:creationId xmlns:a16="http://schemas.microsoft.com/office/drawing/2014/main" id="{AC8C047D-D87D-2924-A61D-00AAB1D7FC5D}"/>
              </a:ext>
            </a:extLst>
          </p:cNvPr>
          <p:cNvSpPr>
            <a:spLocks noGrp="1"/>
          </p:cNvSpPr>
          <p:nvPr>
            <p:ph type="ftr" sz="quarter" idx="11"/>
          </p:nvPr>
        </p:nvSpPr>
        <p:spPr/>
        <p:txBody>
          <a:bodyPr/>
          <a:lstStyle/>
          <a:p>
            <a:r>
              <a:rPr lang="en-GB"/>
              <a:t>Archives Live: D-Day</a:t>
            </a:r>
          </a:p>
        </p:txBody>
      </p:sp>
      <p:sp>
        <p:nvSpPr>
          <p:cNvPr id="5" name="Slide Number Placeholder 4">
            <a:extLst>
              <a:ext uri="{FF2B5EF4-FFF2-40B4-BE49-F238E27FC236}">
                <a16:creationId xmlns:a16="http://schemas.microsoft.com/office/drawing/2014/main" id="{1487514C-EF3F-C966-EB1E-FA17881D1F28}"/>
              </a:ext>
            </a:extLst>
          </p:cNvPr>
          <p:cNvSpPr>
            <a:spLocks noGrp="1"/>
          </p:cNvSpPr>
          <p:nvPr>
            <p:ph type="sldNum" sz="quarter" idx="12"/>
          </p:nvPr>
        </p:nvSpPr>
        <p:spPr/>
        <p:txBody>
          <a:bodyPr/>
          <a:lstStyle/>
          <a:p>
            <a:fld id="{255DAFDF-2EF6-44FB-8AA4-C1E9B7563AAC}" type="slidenum">
              <a:rPr lang="en-GB" smtClean="0"/>
              <a:pPr/>
              <a:t>8</a:t>
            </a:fld>
            <a:endParaRPr lang="en-GB"/>
          </a:p>
        </p:txBody>
      </p:sp>
      <p:pic>
        <p:nvPicPr>
          <p:cNvPr id="3" name="Picture 2">
            <a:extLst>
              <a:ext uri="{FF2B5EF4-FFF2-40B4-BE49-F238E27FC236}">
                <a16:creationId xmlns:a16="http://schemas.microsoft.com/office/drawing/2014/main" id="{B2953328-9C47-C031-A2BC-6F4BD7D593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9494" y="848563"/>
            <a:ext cx="9513011" cy="5351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861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FBE7B76-9E1C-21AF-2306-19E5F6B0B1B8}"/>
              </a:ext>
            </a:extLst>
          </p:cNvPr>
          <p:cNvSpPr>
            <a:spLocks noGrp="1"/>
          </p:cNvSpPr>
          <p:nvPr>
            <p:ph type="title"/>
          </p:nvPr>
        </p:nvSpPr>
        <p:spPr>
          <a:xfrm>
            <a:off x="568325" y="407336"/>
            <a:ext cx="3995860" cy="701519"/>
          </a:xfrm>
        </p:spPr>
        <p:txBody>
          <a:bodyPr/>
          <a:lstStyle/>
          <a:p>
            <a:r>
              <a:rPr lang="en-GB" sz="3600"/>
              <a:t>D-Day: Context</a:t>
            </a:r>
            <a:endParaRPr lang="ar-SA" sz="3600"/>
          </a:p>
        </p:txBody>
      </p:sp>
      <p:sp>
        <p:nvSpPr>
          <p:cNvPr id="5" name="Slide Number Placeholder 4">
            <a:extLst>
              <a:ext uri="{FF2B5EF4-FFF2-40B4-BE49-F238E27FC236}">
                <a16:creationId xmlns:a16="http://schemas.microsoft.com/office/drawing/2014/main" id="{1487514C-EF3F-C966-EB1E-FA17881D1F2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5DAFDF-2EF6-44FB-8AA4-C1E9B7563AAC}" type="slidenum">
              <a:rPr kumimoji="0" lang="en-GB" sz="1000" b="0" i="0" u="none" strike="noStrike" kern="1200" cap="none" spc="0" normalizeH="0" baseline="0" noProof="0" smtClean="0">
                <a:ln>
                  <a:noFill/>
                </a:ln>
                <a:solidFill>
                  <a:prstClr val="black"/>
                </a:solidFill>
                <a:effectLst/>
                <a:uLnTx/>
                <a:uFillTx/>
                <a:latin typeface="Roboto Mono" pitchFamily="2" charset="0"/>
                <a:ea typeface="Roboto Mono"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000" b="0" i="0" u="none" strike="noStrike" kern="1200" cap="none" spc="0" normalizeH="0" baseline="0" noProof="0">
              <a:ln>
                <a:noFill/>
              </a:ln>
              <a:solidFill>
                <a:prstClr val="black"/>
              </a:solidFill>
              <a:effectLst/>
              <a:uLnTx/>
              <a:uFillTx/>
              <a:latin typeface="Roboto Mono" pitchFamily="2" charset="0"/>
              <a:ea typeface="Roboto Mono" pitchFamily="2" charset="0"/>
              <a:cs typeface="+mn-cs"/>
            </a:endParaRPr>
          </a:p>
        </p:txBody>
      </p:sp>
      <p:sp>
        <p:nvSpPr>
          <p:cNvPr id="2" name="Footer Placeholder 1">
            <a:extLst>
              <a:ext uri="{FF2B5EF4-FFF2-40B4-BE49-F238E27FC236}">
                <a16:creationId xmlns:a16="http://schemas.microsoft.com/office/drawing/2014/main" id="{7519F0B8-F83A-6217-9130-00B7BFC15B3D}"/>
              </a:ext>
            </a:extLst>
          </p:cNvPr>
          <p:cNvSpPr>
            <a:spLocks noGrp="1"/>
          </p:cNvSpPr>
          <p:nvPr>
            <p:ph type="ftr" sz="quarter" idx="11"/>
          </p:nvPr>
        </p:nvSpPr>
        <p:spPr/>
        <p:txBody>
          <a:bodyPr/>
          <a:lstStyle/>
          <a:p>
            <a:r>
              <a:rPr lang="en-GB"/>
              <a:t>Archives Live: D-Day</a:t>
            </a:r>
          </a:p>
        </p:txBody>
      </p:sp>
      <p:sp>
        <p:nvSpPr>
          <p:cNvPr id="3" name="Text Placeholder 3">
            <a:extLst>
              <a:ext uri="{FF2B5EF4-FFF2-40B4-BE49-F238E27FC236}">
                <a16:creationId xmlns:a16="http://schemas.microsoft.com/office/drawing/2014/main" id="{0F42AAE5-C90E-C597-64DE-4C8B8E6B3AF2}"/>
              </a:ext>
            </a:extLst>
          </p:cNvPr>
          <p:cNvSpPr txBox="1">
            <a:spLocks/>
          </p:cNvSpPr>
          <p:nvPr/>
        </p:nvSpPr>
        <p:spPr>
          <a:xfrm>
            <a:off x="290368" y="934939"/>
            <a:ext cx="6980228" cy="5221246"/>
          </a:xfrm>
          <a:prstGeom prst="rect">
            <a:avLst/>
          </a:prstGeom>
          <a:solidFill>
            <a:srgbClr val="F9F7E2"/>
          </a:solidFill>
        </p:spPr>
        <p:txBody>
          <a:bodyPr vert="horz" lIns="0" tIns="0" rIns="0" bIns="0" rtlCol="0" anchor="ctr" anchorCtr="0">
            <a:noAutofit/>
          </a:bodyPr>
          <a:lstStyle>
            <a:lvl1pPr marL="0" indent="0" algn="l" defTabSz="914400" rtl="0" eaLnBrk="1" latinLnBrk="0" hangingPunct="1">
              <a:lnSpc>
                <a:spcPct val="100000"/>
              </a:lnSpc>
              <a:spcBef>
                <a:spcPts val="0"/>
              </a:spcBef>
              <a:spcAft>
                <a:spcPts val="1000"/>
              </a:spcAft>
              <a:buFont typeface="Arial" panose="020B0604020202020204" pitchFamily="34" charset="0"/>
              <a:buNone/>
              <a:defRPr sz="1400"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000"/>
              </a:spcAft>
              <a:buFont typeface="Arial" panose="020B0604020202020204" pitchFamily="34" charset="0"/>
              <a:buNone/>
              <a:defRPr sz="1400" b="1" kern="1200" spc="0" baseline="0">
                <a:solidFill>
                  <a:schemeClr val="tx1"/>
                </a:solidFill>
                <a:latin typeface="+mn-lt"/>
                <a:ea typeface="+mn-ea"/>
                <a:cs typeface="+mn-cs"/>
              </a:defRPr>
            </a:lvl2pPr>
            <a:lvl3pPr marL="269875" indent="-269875" algn="l" defTabSz="914400" rtl="0" eaLnBrk="1" latinLnBrk="0" hangingPunct="1">
              <a:lnSpc>
                <a:spcPct val="100000"/>
              </a:lnSpc>
              <a:spcBef>
                <a:spcPts val="0"/>
              </a:spcBef>
              <a:spcAft>
                <a:spcPts val="1000"/>
              </a:spcAft>
              <a:buSzPct val="80000"/>
              <a:buFont typeface="Wingdings" panose="05000000000000000000" pitchFamily="2" charset="2"/>
              <a:buChar char=""/>
              <a:defRPr sz="1400" kern="1200">
                <a:solidFill>
                  <a:schemeClr val="tx1"/>
                </a:solidFill>
                <a:latin typeface="+mn-lt"/>
                <a:ea typeface="+mn-ea"/>
                <a:cs typeface="+mn-cs"/>
              </a:defRPr>
            </a:lvl3pPr>
            <a:lvl4pPr marL="539750" indent="-269875" algn="l" defTabSz="914400" rtl="0" eaLnBrk="1" latinLnBrk="0" hangingPunct="1">
              <a:lnSpc>
                <a:spcPct val="100000"/>
              </a:lnSpc>
              <a:spcBef>
                <a:spcPts val="0"/>
              </a:spcBef>
              <a:spcAft>
                <a:spcPts val="1000"/>
              </a:spcAft>
              <a:buSzPct val="80000"/>
              <a:buFont typeface="Wingdings" panose="05000000000000000000" pitchFamily="2" charset="2"/>
              <a:buChar char="n"/>
              <a:defRPr sz="1400" kern="1200">
                <a:solidFill>
                  <a:schemeClr val="tx1"/>
                </a:solidFill>
                <a:latin typeface="+mn-lt"/>
                <a:ea typeface="+mn-ea"/>
                <a:cs typeface="+mn-cs"/>
              </a:defRPr>
            </a:lvl4pPr>
            <a:lvl5pPr marL="804863" indent="-265113" algn="l" defTabSz="914400" rtl="0" eaLnBrk="1" latinLnBrk="0" hangingPunct="1">
              <a:lnSpc>
                <a:spcPct val="100000"/>
              </a:lnSpc>
              <a:spcBef>
                <a:spcPts val="0"/>
              </a:spcBef>
              <a:spcAft>
                <a:spcPts val="1000"/>
              </a:spcAft>
              <a:buSzPct val="80000"/>
              <a:buFont typeface="Wingdings" panose="05000000000000000000" pitchFamily="2" charset="2"/>
              <a:buChar char="n"/>
              <a:defRPr sz="1400" kern="1200">
                <a:solidFill>
                  <a:schemeClr val="tx1"/>
                </a:solidFill>
                <a:latin typeface="+mn-lt"/>
                <a:ea typeface="+mn-ea"/>
                <a:cs typeface="+mn-cs"/>
              </a:defRPr>
            </a:lvl5pPr>
            <a:lvl6pPr marL="342900" indent="-342900" algn="l" defTabSz="914400" rtl="0" eaLnBrk="1" latinLnBrk="0" hangingPunct="1">
              <a:lnSpc>
                <a:spcPct val="100000"/>
              </a:lnSpc>
              <a:spcBef>
                <a:spcPts val="0"/>
              </a:spcBef>
              <a:spcAft>
                <a:spcPts val="1000"/>
              </a:spcAft>
              <a:buSzPct val="80000"/>
              <a:buFont typeface="+mj-lt"/>
              <a:buAutoNum type="arabicPeriod"/>
              <a:defRPr sz="1400" kern="1200">
                <a:solidFill>
                  <a:schemeClr val="tx1"/>
                </a:solidFill>
                <a:latin typeface="+mn-lt"/>
                <a:ea typeface="+mn-ea"/>
                <a:cs typeface="+mn-cs"/>
              </a:defRPr>
            </a:lvl6pPr>
            <a:lvl7pPr marL="717550" indent="-342900" algn="l" defTabSz="914400" rtl="0" eaLnBrk="1" latinLnBrk="0" hangingPunct="1">
              <a:lnSpc>
                <a:spcPct val="100000"/>
              </a:lnSpc>
              <a:spcBef>
                <a:spcPts val="0"/>
              </a:spcBef>
              <a:spcAft>
                <a:spcPts val="1000"/>
              </a:spcAft>
              <a:buSzPct val="80000"/>
              <a:buFont typeface="+mj-lt"/>
              <a:buAutoNum type="alphaLcPeriod"/>
              <a:defRPr sz="1400" kern="1200">
                <a:solidFill>
                  <a:schemeClr val="tx1"/>
                </a:solidFill>
                <a:latin typeface="+mn-lt"/>
                <a:ea typeface="+mn-ea"/>
                <a:cs typeface="+mn-cs"/>
              </a:defRPr>
            </a:lvl7pPr>
            <a:lvl8pPr marL="1076325" indent="-342900" algn="l" defTabSz="914400" rtl="0" eaLnBrk="1" latinLnBrk="0" hangingPunct="1">
              <a:lnSpc>
                <a:spcPct val="100000"/>
              </a:lnSpc>
              <a:spcBef>
                <a:spcPts val="0"/>
              </a:spcBef>
              <a:spcAft>
                <a:spcPts val="1000"/>
              </a:spcAft>
              <a:buSzPct val="80000"/>
              <a:buFont typeface="+mj-lt"/>
              <a:buAutoNum type="romanLcPeriod"/>
              <a:defRPr sz="1400" kern="1200">
                <a:solidFill>
                  <a:schemeClr val="tx1"/>
                </a:solidFill>
                <a:latin typeface="+mn-lt"/>
                <a:ea typeface="+mn-ea"/>
                <a:cs typeface="+mn-cs"/>
              </a:defRPr>
            </a:lvl8pPr>
            <a:lvl9pPr marL="1435100" indent="-342900" algn="l" defTabSz="914400" rtl="0" eaLnBrk="1" latinLnBrk="0" hangingPunct="1">
              <a:lnSpc>
                <a:spcPct val="100000"/>
              </a:lnSpc>
              <a:spcBef>
                <a:spcPts val="0"/>
              </a:spcBef>
              <a:spcAft>
                <a:spcPts val="1000"/>
              </a:spcAft>
              <a:buSzPct val="80000"/>
              <a:buFont typeface="+mj-lt"/>
              <a:buAutoNum type="alphaUcPeriod"/>
              <a:defRPr sz="1400" kern="1200">
                <a:solidFill>
                  <a:schemeClr val="tx1"/>
                </a:solidFill>
                <a:latin typeface="+mn-lt"/>
                <a:ea typeface="+mn-ea"/>
                <a:cs typeface="+mn-cs"/>
              </a:defRPr>
            </a:lvl9pPr>
          </a:lstStyle>
          <a:p>
            <a:pPr marL="269875" lvl="3" indent="0">
              <a:buNone/>
            </a:pPr>
            <a:r>
              <a:rPr lang="en-GB" sz="2000" kern="0">
                <a:effectLst/>
                <a:latin typeface="Open Sans" panose="020B0606030504020204" pitchFamily="34" charset="0"/>
                <a:ea typeface="Open Sans" panose="020B0606030504020204" pitchFamily="34" charset="0"/>
              </a:rPr>
              <a:t>D-Day was the largest seaborne invasion ever assembled. </a:t>
            </a:r>
          </a:p>
          <a:p>
            <a:pPr marL="269875" lvl="3" indent="0">
              <a:buNone/>
            </a:pPr>
            <a:r>
              <a:rPr lang="en-GB" sz="2000" kern="0">
                <a:effectLst/>
                <a:latin typeface="Open Sans" panose="020B0606030504020204" pitchFamily="34" charset="0"/>
                <a:ea typeface="Open Sans" panose="020B0606030504020204" pitchFamily="34" charset="0"/>
              </a:rPr>
              <a:t>On 6th June 1944, 156,000 Allied troops landed by sea and air on five beachheads in Normandy, France.</a:t>
            </a:r>
          </a:p>
          <a:p>
            <a:pPr marL="269875" lvl="3" indent="0">
              <a:buNone/>
            </a:pPr>
            <a:r>
              <a:rPr lang="en-GB" sz="2000" kern="0">
                <a:effectLst/>
                <a:latin typeface="Open Sans" panose="020B0606030504020204" pitchFamily="34" charset="0"/>
                <a:ea typeface="Open Sans" panose="020B0606030504020204" pitchFamily="34" charset="0"/>
              </a:rPr>
              <a:t>Their focus was on five beaches, codenamed Gold, Juno, Omaha, Sword and Utah. </a:t>
            </a:r>
          </a:p>
          <a:p>
            <a:pPr marL="269875" lvl="3" indent="0">
              <a:buNone/>
            </a:pPr>
            <a:r>
              <a:rPr lang="en-GB" sz="2000" kern="0">
                <a:effectLst/>
                <a:latin typeface="Open Sans" panose="020B0606030504020204" pitchFamily="34" charset="0"/>
                <a:ea typeface="Open Sans" panose="020B0606030504020204" pitchFamily="34" charset="0"/>
              </a:rPr>
              <a:t>It was the start of Allied operations which would ultimately liberate Western Europe, defeat Nazi Germany and end the Second World War in Europe.</a:t>
            </a:r>
          </a:p>
          <a:p>
            <a:pPr marL="269875" lvl="3" indent="0">
              <a:buNone/>
            </a:pPr>
            <a:r>
              <a:rPr lang="en-GB" sz="2000" kern="0">
                <a:effectLst/>
                <a:latin typeface="Open Sans" panose="020B0606030504020204" pitchFamily="34" charset="0"/>
                <a:ea typeface="Open Sans" panose="020B0606030504020204" pitchFamily="34" charset="0"/>
              </a:rPr>
              <a:t>The ‘D’ in D-Day does not stand for anything. It comes from the word ‘Day’, and ‘D-Day’ means the day on which a military operation begins. The term ‘D-Day’ has been used for many operations, but it is most well-known for the Allied landings in Normandy, France on 6th  June 1944.</a:t>
            </a:r>
          </a:p>
        </p:txBody>
      </p:sp>
      <p:pic>
        <p:nvPicPr>
          <p:cNvPr id="10" name="Picture Placeholder 9" descr="A group of soldiers on a boat&#10;&#10;Description automatically generated">
            <a:extLst>
              <a:ext uri="{FF2B5EF4-FFF2-40B4-BE49-F238E27FC236}">
                <a16:creationId xmlns:a16="http://schemas.microsoft.com/office/drawing/2014/main" id="{8343C151-D314-3080-5CA1-22AC63EB62AB}"/>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0437" t="2" r="28367" b="-2"/>
          <a:stretch/>
        </p:blipFill>
        <p:spPr>
          <a:xfrm>
            <a:off x="7435850" y="282575"/>
            <a:ext cx="4465638" cy="5873750"/>
          </a:xfrm>
        </p:spPr>
      </p:pic>
    </p:spTree>
    <p:extLst>
      <p:ext uri="{BB962C8B-B14F-4D97-AF65-F5344CB8AC3E}">
        <p14:creationId xmlns:p14="http://schemas.microsoft.com/office/powerpoint/2010/main" val="2884886356"/>
      </p:ext>
    </p:extLst>
  </p:cSld>
  <p:clrMapOvr>
    <a:masterClrMapping/>
  </p:clrMapOvr>
</p:sld>
</file>

<file path=ppt/theme/theme1.xml><?xml version="1.0" encoding="utf-8"?>
<a:theme xmlns:a="http://schemas.openxmlformats.org/drawingml/2006/main" name="National Archives PPT Theme">
  <a:themeElements>
    <a:clrScheme name="TNA Main Colour Theme">
      <a:dk1>
        <a:sysClr val="windowText" lastClr="000000"/>
      </a:dk1>
      <a:lt1>
        <a:sysClr val="window" lastClr="FFFFFF"/>
      </a:lt1>
      <a:dk2>
        <a:srgbClr val="44546A"/>
      </a:dk2>
      <a:lt2>
        <a:srgbClr val="E7E6E6"/>
      </a:lt2>
      <a:accent1>
        <a:srgbClr val="000000"/>
      </a:accent1>
      <a:accent2>
        <a:srgbClr val="654E37"/>
      </a:accent2>
      <a:accent3>
        <a:srgbClr val="9C193A"/>
      </a:accent3>
      <a:accent4>
        <a:srgbClr val="8F3415"/>
      </a:accent4>
      <a:accent5>
        <a:srgbClr val="00623B"/>
      </a:accent5>
      <a:accent6>
        <a:srgbClr val="004C7E"/>
      </a:accent6>
      <a:hlink>
        <a:srgbClr val="9C193A"/>
      </a:hlink>
      <a:folHlink>
        <a:srgbClr val="9C193A"/>
      </a:folHlink>
    </a:clrScheme>
    <a:fontScheme name="National Archive font theme">
      <a:majorFont>
        <a:latin typeface="Supria Sans Cond Medium"/>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9050">
          <a:solidFill>
            <a:schemeClr val="tx1"/>
          </a:solidFill>
        </a:ln>
      </a:spPr>
      <a:bodyPr rtlCol="0" anchor="ctr"/>
      <a:lstStyle>
        <a:defPPr algn="ctr">
          <a:spcAft>
            <a:spcPts val="1000"/>
          </a:spcAft>
          <a:defRPr sz="14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w="19050">
          <a:noFill/>
          <a:miter lim="800000"/>
        </a:ln>
      </a:spPr>
      <a:bodyPr wrap="square" lIns="0" tIns="0" rIns="0" bIns="0" rtlCol="0">
        <a:noAutofit/>
      </a:bodyPr>
      <a:lstStyle>
        <a:defPPr algn="l">
          <a:spcAft>
            <a:spcPts val="1000"/>
          </a:spcAft>
          <a:defRPr sz="1400" dirty="0" err="1" smtClean="0"/>
        </a:defPPr>
      </a:lstStyle>
    </a:txDef>
  </a:objectDefaults>
  <a:extraClrSchemeLst/>
  <a:custClrLst>
    <a:custClr name="Black">
      <a:srgbClr val="000000"/>
    </a:custClr>
    <a:custClr name="Brown">
      <a:srgbClr val="654E37"/>
    </a:custClr>
    <a:custClr name="Maroon">
      <a:srgbClr val="9C193A"/>
    </a:custClr>
    <a:custClr name="Chestnut">
      <a:srgbClr val="8F3415"/>
    </a:custClr>
    <a:custClr name="Forest">
      <a:srgbClr val="00623B"/>
    </a:custClr>
    <a:custClr name="Navy">
      <a:srgbClr val="004C7E"/>
    </a:custClr>
    <a:custClr name=" ">
      <a:srgbClr val="FFFFFF"/>
    </a:custClr>
    <a:custClr name=" ">
      <a:srgbClr val="FFFFFF"/>
    </a:custClr>
    <a:custClr name=" ">
      <a:srgbClr val="FFFFFF"/>
    </a:custClr>
    <a:custClr name=" ">
      <a:srgbClr val="FFFFFF"/>
    </a:custClr>
    <a:custClr name="Grey">
      <a:srgbClr val="8C9694"/>
    </a:custClr>
    <a:custClr name="Yellow">
      <a:srgbClr val="FFCC00"/>
    </a:custClr>
    <a:custClr name="Pink">
      <a:srgbClr val="FE1D57"/>
    </a:custClr>
    <a:custClr name="Orange">
      <a:srgbClr val="FD3F03"/>
    </a:custClr>
    <a:custClr name="Green">
      <a:srgbClr val="86BC25"/>
    </a:custClr>
    <a:custClr name="Blue">
      <a:srgbClr val="00B0FF"/>
    </a:custClr>
    <a:custClr name=" ">
      <a:srgbClr val="FFFFFF"/>
    </a:custClr>
    <a:custClr name=" ">
      <a:srgbClr val="FFFFFF"/>
    </a:custClr>
    <a:custClr name=" ">
      <a:srgbClr val="FFFFFF"/>
    </a:custClr>
    <a:custClr name=" ">
      <a:srgbClr val="FFFFFF"/>
    </a:custClr>
    <a:custClr name="Light Grey">
      <a:srgbClr val="D9D9D6"/>
    </a:custClr>
    <a:custClr name="Cream">
      <a:srgbClr val="F9F7E2"/>
    </a:custClr>
    <a:custClr name="Pastel Pink">
      <a:srgbClr val="FAD3D4"/>
    </a:custClr>
    <a:custClr name="Pastel Orange">
      <a:srgbClr val="F9E1BC"/>
    </a:custClr>
    <a:custClr name="Pastel Green">
      <a:srgbClr val="DDE5D5"/>
    </a:custClr>
    <a:custClr name="Pastel Blue">
      <a:srgbClr val="D4E5EF"/>
    </a:custClr>
    <a:custClr name=" ">
      <a:srgbClr val="FFFFFF"/>
    </a:custClr>
    <a:custClr name=" ">
      <a:srgbClr val="FFFFFF"/>
    </a:custClr>
    <a:custClr name=" ">
      <a:srgbClr val="FFFFFF"/>
    </a:custClr>
    <a:custClr name=" ">
      <a:srgbClr val="FFFFFF"/>
    </a:custClr>
    <a:custClr name="Light Grey 50%">
      <a:srgbClr val="ECECEA"/>
    </a:custClr>
    <a:custClr name="Cream 50%">
      <a:srgbClr val="FCFBDE"/>
    </a:custClr>
    <a:custClr name="Pastel Pink 50%">
      <a:srgbClr val="FCE9E9"/>
    </a:custClr>
    <a:custClr name="Pastel Orange 50%">
      <a:srgbClr val="FCF0DD"/>
    </a:custClr>
    <a:custClr name="Pastel Green 50%">
      <a:srgbClr val="EEF2EA"/>
    </a:custClr>
    <a:custClr name="Pastel Blue 50%">
      <a:srgbClr val="E9F2F7"/>
    </a:custClr>
    <a:custClr name=" ">
      <a:srgbClr val="FFFFFF"/>
    </a:custClr>
    <a:custClr name=" ">
      <a:srgbClr val="FFFFFF"/>
    </a:custClr>
    <a:custClr name=" ">
      <a:srgbClr val="FFFFFF"/>
    </a:custClr>
    <a:custClr name=" ">
      <a:srgbClr val="FFFFFF"/>
    </a:custClr>
  </a:custClrLst>
  <a:extLst>
    <a:ext uri="{05A4C25C-085E-4340-85A3-A5531E510DB2}">
      <thm15:themeFamily xmlns:thm15="http://schemas.microsoft.com/office/thememl/2012/main" name="TNA_PowerpointTemplate052023" id="{67CB05DC-F436-4DE6-B086-9FFD3E84AFEC}" vid="{25D5DE75-23F3-4DB0-8A16-5B36C557F57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mso-contentType ?>
<SharedContentType xmlns="Microsoft.SharePoint.Taxonomy.ContentTypeSync" SourceId="20c0fc91-5178-4f65-8d1d-944e60792c5e" ContentTypeId="0x0101005D679CA3F8E696449A285DF9D1DAE831" PreviousValue="false"/>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Policy Auditing</Name>
    <Synchronization>Synchronous</Synchronization>
    <Type>10001</Type>
    <SequenceNumber>1100</SequenceNumber>
    <Url/>
    <Assembly>Microsoft.Office.Policy, Version=16.0.0.0, Culture=neutral, PublicKeyToken=71e9bce111e9429c</Assembly>
    <Class>Microsoft.Office.RecordsManagement.Internal.AuditHandler</Class>
    <Data/>
    <Filter/>
  </Receiver>
  <Receiver>
    <Name>Policy Auditing</Name>
    <Synchronization>Synchronous</Synchronization>
    <Type>10002</Type>
    <SequenceNumber>1101</SequenceNumber>
    <Url/>
    <Assembly>Microsoft.Office.Policy, Version=16.0.0.0, Culture=neutral, PublicKeyToken=71e9bce111e9429c</Assembly>
    <Class>Microsoft.Office.RecordsManagement.Internal.AuditHandler</Class>
    <Data/>
    <Filter/>
  </Receiver>
  <Receiver>
    <Name>Policy Auditing</Name>
    <Synchronization>Synchronous</Synchronization>
    <Type>10004</Type>
    <SequenceNumber>1102</SequenceNumber>
    <Url/>
    <Assembly>Microsoft.Office.Policy, Version=16.0.0.0, Culture=neutral, PublicKeyToken=71e9bce111e9429c</Assembly>
    <Class>Microsoft.Office.RecordsManagement.Internal.AuditHandler</Class>
    <Data/>
    <Filter/>
  </Receiver>
  <Receiver>
    <Name>Policy Auditing</Name>
    <Synchronization>Synchronous</Synchronization>
    <Type>10006</Type>
    <SequenceNumber>1103</SequenceNumber>
    <Url/>
    <Assembly>Microsoft.Office.Policy, Version=16.0.0.0, Culture=neutral, PublicKeyToken=71e9bce111e9429c</Assembly>
    <Class>Microsoft.Office.RecordsManagement.Internal.AuditHandler</Class>
    <Data/>
    <Filter/>
  </Receiver>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TNA Document" ma:contentTypeID="0x0101005D679CA3F8E696449A285DF9D1DAE83100EEBD8F14BDF99349B947E7332FB6F65D" ma:contentTypeVersion="66" ma:contentTypeDescription="" ma:contentTypeScope="" ma:versionID="742097ac4d6ee83374712bec788f9dc9">
  <xsd:schema xmlns:xsd="http://www.w3.org/2001/XMLSchema" xmlns:xs="http://www.w3.org/2001/XMLSchema" xmlns:p="http://schemas.microsoft.com/office/2006/metadata/properties" xmlns:ns1="http://schemas.microsoft.com/sharepoint/v3" xmlns:ns2="b55421fe-d432-41c3-a616-7a047f898650" xmlns:ns3="7063776f-8020-42c0-9e03-83cd8894d9f9" targetNamespace="http://schemas.microsoft.com/office/2006/metadata/properties" ma:root="true" ma:fieldsID="38ba04fb0a9b9d28bf77fc553e9ee952" ns1:_="" ns2:_="" ns3:_="">
    <xsd:import namespace="http://schemas.microsoft.com/sharepoint/v3"/>
    <xsd:import namespace="b55421fe-d432-41c3-a616-7a047f898650"/>
    <xsd:import namespace="7063776f-8020-42c0-9e03-83cd8894d9f9"/>
    <xsd:element name="properties">
      <xsd:complexType>
        <xsd:sequence>
          <xsd:element name="documentManagement">
            <xsd:complexType>
              <xsd:all>
                <xsd:element ref="ns2:Objective_id" minOccurs="0"/>
                <xsd:element ref="ns2:Notes1" minOccurs="0"/>
                <xsd:element ref="ns2:Objective_filepath" minOccurs="0"/>
                <xsd:element ref="ns2:Objective_template" minOccurs="0"/>
                <xsd:element ref="ns2:Protective_x0020_Marking" minOccurs="0"/>
                <xsd:element ref="ns2:Objective_disposal_date" minOccurs="0"/>
                <xsd:element ref="ns2:Objective_date_sentenced" minOccurs="0"/>
                <xsd:element ref="ns2:Objective_disposal_schedule" minOccurs="0"/>
                <xsd:element ref="ns2:Objective_date_trigger" minOccurs="0"/>
                <xsd:element ref="ns2:Objective_manually_sentenced" minOccurs="0"/>
                <xsd:element ref="ns2:Objective_repository" minOccurs="0"/>
                <xsd:element ref="ns2:Objective_doc_extension" minOccurs="0"/>
                <xsd:element ref="ns2:Objective_created_by" minOccurs="0"/>
                <xsd:element ref="ns2:Objective_modified_by" minOccurs="0"/>
                <xsd:element ref="ns2:Reason_for_closire" minOccurs="0"/>
                <xsd:element ref="ns2:Closure_review_date" minOccurs="0"/>
                <xsd:element ref="ns2:Date_closed" minOccurs="0"/>
                <xsd:element ref="ns1:_dlc_Exempt"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25" nillable="true" ma:displayName="Exempt from Policy" ma:hidden="true" ma:internalName="_dlc_Exempt"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55421fe-d432-41c3-a616-7a047f898650" elementFormDefault="qualified">
    <xsd:import namespace="http://schemas.microsoft.com/office/2006/documentManagement/types"/>
    <xsd:import namespace="http://schemas.microsoft.com/office/infopath/2007/PartnerControls"/>
    <xsd:element name="Objective_id" ma:index="8" nillable="true" ma:displayName="Objective_id" ma:internalName="Objective_id" ma:readOnly="false">
      <xsd:simpleType>
        <xsd:restriction base="dms:Text">
          <xsd:maxLength value="255"/>
        </xsd:restriction>
      </xsd:simpleType>
    </xsd:element>
    <xsd:element name="Notes1" ma:index="9" nillable="true" ma:displayName="Notes" ma:internalName="Notes1">
      <xsd:simpleType>
        <xsd:restriction base="dms:Note">
          <xsd:maxLength value="255"/>
        </xsd:restriction>
      </xsd:simpleType>
    </xsd:element>
    <xsd:element name="Objective_filepath" ma:index="10" nillable="true" ma:displayName="Objective_filepath" ma:internalName="Objective_filepath" ma:readOnly="false">
      <xsd:simpleType>
        <xsd:restriction base="dms:Note">
          <xsd:maxLength value="255"/>
        </xsd:restriction>
      </xsd:simpleType>
    </xsd:element>
    <xsd:element name="Objective_template" ma:index="11" nillable="true" ma:displayName="Objective_template" ma:default="No" ma:format="Dropdown" ma:internalName="Objective_template" ma:readOnly="false">
      <xsd:simpleType>
        <xsd:restriction base="dms:Choice">
          <xsd:enumeration value="Yes"/>
          <xsd:enumeration value="No"/>
        </xsd:restriction>
      </xsd:simpleType>
    </xsd:element>
    <xsd:element name="Protective_x0020_Marking" ma:index="12" nillable="true" ma:displayName="Protective Marking" ma:format="Dropdown" ma:internalName="Protective_x0020_Marking">
      <xsd:simpleType>
        <xsd:restriction base="dms:Choice">
          <xsd:enumeration value="OFFICIAL-SENSITIVE"/>
          <xsd:enumeration value="OFFICIAL-SENSITIVE-COMMERCIAL"/>
          <xsd:enumeration value="OFFICIAL-SENSITIVE-PERSONAL"/>
        </xsd:restriction>
      </xsd:simpleType>
    </xsd:element>
    <xsd:element name="Objective_disposal_date" ma:index="13" nillable="true" ma:displayName="Objective_disposal_date" ma:format="DateTime" ma:hidden="true" ma:internalName="Objective_disposal_date" ma:readOnly="false">
      <xsd:simpleType>
        <xsd:restriction base="dms:DateTime"/>
      </xsd:simpleType>
    </xsd:element>
    <xsd:element name="Objective_date_sentenced" ma:index="14" nillable="true" ma:displayName="Objective_date_sentenced" ma:format="DateTime" ma:hidden="true" ma:internalName="Objective_date_sentenced" ma:readOnly="false">
      <xsd:simpleType>
        <xsd:restriction base="dms:DateTime"/>
      </xsd:simpleType>
    </xsd:element>
    <xsd:element name="Objective_disposal_schedule" ma:index="15" nillable="true" ma:displayName="Objective_disposal_schedule" ma:hidden="true" ma:internalName="Objective_disposal_schedule" ma:readOnly="false">
      <xsd:simpleType>
        <xsd:restriction base="dms:Text">
          <xsd:maxLength value="255"/>
        </xsd:restriction>
      </xsd:simpleType>
    </xsd:element>
    <xsd:element name="Objective_date_trigger" ma:index="16" nillable="true" ma:displayName="Objective_date_trigger" ma:format="DateTime" ma:hidden="true" ma:internalName="Objective_date_trigger" ma:readOnly="false">
      <xsd:simpleType>
        <xsd:restriction base="dms:DateTime"/>
      </xsd:simpleType>
    </xsd:element>
    <xsd:element name="Objective_manually_sentenced" ma:index="17" nillable="true" ma:displayName="Objective_manually_sentenced" ma:default="No" ma:format="Dropdown" ma:hidden="true" ma:internalName="Objective_manually_sentenced" ma:readOnly="false">
      <xsd:simpleType>
        <xsd:restriction base="dms:Choice">
          <xsd:enumeration value="Yes"/>
          <xsd:enumeration value="No"/>
        </xsd:restriction>
      </xsd:simpleType>
    </xsd:element>
    <xsd:element name="Objective_repository" ma:index="18" nillable="true" ma:displayName="Objective_repository" ma:hidden="true" ma:internalName="Objective_repository" ma:readOnly="false">
      <xsd:simpleType>
        <xsd:restriction base="dms:Text">
          <xsd:maxLength value="255"/>
        </xsd:restriction>
      </xsd:simpleType>
    </xsd:element>
    <xsd:element name="Objective_doc_extension" ma:index="19" nillable="true" ma:displayName="Objective_doc_extension" ma:internalName="Objective_doc_extension" ma:readOnly="false">
      <xsd:simpleType>
        <xsd:restriction base="dms:Text">
          <xsd:maxLength value="255"/>
        </xsd:restriction>
      </xsd:simpleType>
    </xsd:element>
    <xsd:element name="Objective_created_by" ma:index="20" nillable="true" ma:displayName="Objective_created_by" ma:internalName="Objective_created_by">
      <xsd:simpleType>
        <xsd:restriction base="dms:Text">
          <xsd:maxLength value="255"/>
        </xsd:restriction>
      </xsd:simpleType>
    </xsd:element>
    <xsd:element name="Objective_modified_by" ma:index="21" nillable="true" ma:displayName="Objective_modified_by" ma:internalName="Objective_modified_by">
      <xsd:simpleType>
        <xsd:restriction base="dms:Text">
          <xsd:maxLength value="255"/>
        </xsd:restriction>
      </xsd:simpleType>
    </xsd:element>
    <xsd:element name="Reason_for_closire" ma:index="22" nillable="true" ma:displayName="Closure_decision_reason" ma:hidden="true" ma:internalName="Reason_for_closire" ma:readOnly="false">
      <xsd:simpleType>
        <xsd:restriction base="dms:Text">
          <xsd:maxLength value="255"/>
        </xsd:restriction>
      </xsd:simpleType>
    </xsd:element>
    <xsd:element name="Closure_review_date" ma:index="23" nillable="true" ma:displayName="Closure_review_date" ma:format="DateOnly" ma:hidden="true" ma:internalName="Closure_review_date" ma:readOnly="false">
      <xsd:simpleType>
        <xsd:restriction base="dms:DateTime"/>
      </xsd:simpleType>
    </xsd:element>
    <xsd:element name="Date_closed" ma:index="24" nillable="true" ma:displayName="Date_closed" ma:format="DateTime" ma:hidden="true" ma:internalName="Date_closed" ma:readOnly="fals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7063776f-8020-42c0-9e03-83cd8894d9f9" elementFormDefault="qualified">
    <xsd:import namespace="http://schemas.microsoft.com/office/2006/documentManagement/types"/>
    <xsd:import namespace="http://schemas.microsoft.com/office/infopath/2007/PartnerControls"/>
    <xsd:element name="_dlc_DocId" ma:index="26" nillable="true" ma:displayName="Document ID Value" ma:description="The value of the document ID assigned to this item." ma:internalName="_dlc_DocId" ma:readOnly="true">
      <xsd:simpleType>
        <xsd:restriction base="dms:Text"/>
      </xsd:simpleType>
    </xsd:element>
    <xsd:element name="_dlc_DocIdUrl" ma:index="27"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8"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p:Policy xmlns:p="office.server.policy" id="" local="true">
  <p:Name>TNA Document</p:Name>
  <p:Description/>
  <p:Statement/>
  <p:PolicyItems>
    <p:PolicyItem featureId="Microsoft.Office.RecordsManagement.PolicyFeatures.PolicyAudit" staticId="0x0101005D679CA3F8E696449A285DF9D1DAE831|1757814118" UniqueId="a5bd7b12-cb9e-44fb-9885-02a962b52751">
      <p:Name>Auditing</p:Name>
      <p:Description>Audits user actions on documents and list items to the Audit Log.</p:Description>
      <p:CustomData>
        <Audit>
          <Update/>
          <CheckInOut/>
          <MoveCopy/>
          <DeleteRestore/>
        </Audit>
      </p:CustomData>
    </p:PolicyItem>
  </p:PolicyItems>
</p:Policy>
</file>

<file path=customXml/item6.xml><?xml version="1.0" encoding="utf-8"?>
<p:properties xmlns:p="http://schemas.microsoft.com/office/2006/metadata/properties" xmlns:xsi="http://www.w3.org/2001/XMLSchema-instance" xmlns:pc="http://schemas.microsoft.com/office/infopath/2007/PartnerControls">
  <documentManagement>
    <Objective_manually_sentenced xmlns="b55421fe-d432-41c3-a616-7a047f898650">No</Objective_manually_sentenced>
    <Objective_doc_extension xmlns="b55421fe-d432-41c3-a616-7a047f898650" xsi:nil="true"/>
    <Objective_modified_by xmlns="b55421fe-d432-41c3-a616-7a047f898650" xsi:nil="true"/>
    <Closure_review_date xmlns="b55421fe-d432-41c3-a616-7a047f898650" xsi:nil="true"/>
    <Objective_date_sentenced xmlns="b55421fe-d432-41c3-a616-7a047f898650" xsi:nil="true"/>
    <Objective_filepath xmlns="b55421fe-d432-41c3-a616-7a047f898650" xsi:nil="true"/>
    <Objective_date_trigger xmlns="b55421fe-d432-41c3-a616-7a047f898650" xsi:nil="true"/>
    <Objective_created_by xmlns="b55421fe-d432-41c3-a616-7a047f898650" xsi:nil="true"/>
    <Protective_x0020_Marking xmlns="b55421fe-d432-41c3-a616-7a047f898650" xsi:nil="true"/>
    <Objective_template xmlns="b55421fe-d432-41c3-a616-7a047f898650">No</Objective_template>
    <Objective_disposal_date xmlns="b55421fe-d432-41c3-a616-7a047f898650" xsi:nil="true"/>
    <Date_closed xmlns="b55421fe-d432-41c3-a616-7a047f898650" xsi:nil="true"/>
    <Objective_repository xmlns="b55421fe-d432-41c3-a616-7a047f898650" xsi:nil="true"/>
    <Objective_disposal_schedule xmlns="b55421fe-d432-41c3-a616-7a047f898650" xsi:nil="true"/>
    <Objective_id xmlns="b55421fe-d432-41c3-a616-7a047f898650" xsi:nil="true"/>
    <Notes1 xmlns="b55421fe-d432-41c3-a616-7a047f898650" xsi:nil="true"/>
    <Reason_for_closire xmlns="b55421fe-d432-41c3-a616-7a047f898650" xsi:nil="true"/>
    <_dlc_Exempt xmlns="http://schemas.microsoft.com/sharepoint/v3" xsi:nil="true"/>
    <_dlc_DocId xmlns="7063776f-8020-42c0-9e03-83cd8894d9f9">H7YSTW2RYTZX-837545517-2610</_dlc_DocId>
    <_dlc_DocIdUrl xmlns="7063776f-8020-42c0-9e03-83cd8894d9f9">
      <Url>https://nationalarchivesuk.sharepoint.com/sites/EOD_Onsite/_layouts/15/DocIdRedir.aspx?ID=H7YSTW2RYTZX-837545517-2610</Url>
      <Description>H7YSTW2RYTZX-837545517-2610</Description>
    </_dlc_DocIdUrl>
  </documentManagement>
</p:properties>
</file>

<file path=customXml/itemProps1.xml><?xml version="1.0" encoding="utf-8"?>
<ds:datastoreItem xmlns:ds="http://schemas.openxmlformats.org/officeDocument/2006/customXml" ds:itemID="{12D7EBE5-2E3D-4216-8E8E-2472D2AD9DED}">
  <ds:schemaRefs>
    <ds:schemaRef ds:uri="Microsoft.SharePoint.Taxonomy.ContentTypeSync"/>
  </ds:schemaRefs>
</ds:datastoreItem>
</file>

<file path=customXml/itemProps2.xml><?xml version="1.0" encoding="utf-8"?>
<ds:datastoreItem xmlns:ds="http://schemas.openxmlformats.org/officeDocument/2006/customXml" ds:itemID="{2E6BC028-54DF-4A41-BA73-ACD1E9F09AB5}">
  <ds:schemaRefs>
    <ds:schemaRef ds:uri="http://schemas.microsoft.com/sharepoint/v3/contenttype/forms"/>
  </ds:schemaRefs>
</ds:datastoreItem>
</file>

<file path=customXml/itemProps3.xml><?xml version="1.0" encoding="utf-8"?>
<ds:datastoreItem xmlns:ds="http://schemas.openxmlformats.org/officeDocument/2006/customXml" ds:itemID="{BA06B552-0EB0-403A-A676-FED1BFAA87F6}">
  <ds:schemaRefs>
    <ds:schemaRef ds:uri="http://schemas.microsoft.com/sharepoint/events"/>
  </ds:schemaRefs>
</ds:datastoreItem>
</file>

<file path=customXml/itemProps4.xml><?xml version="1.0" encoding="utf-8"?>
<ds:datastoreItem xmlns:ds="http://schemas.openxmlformats.org/officeDocument/2006/customXml" ds:itemID="{BD72F761-4665-472E-BF1C-CA50A3AA1B75}">
  <ds:schemaRefs>
    <ds:schemaRef ds:uri="7063776f-8020-42c0-9e03-83cd8894d9f9"/>
    <ds:schemaRef ds:uri="b55421fe-d432-41c3-a616-7a047f89865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E1CB4D91-5BCE-4ED8-89C9-DFD906ECACA1}">
  <ds:schemaRefs>
    <ds:schemaRef ds:uri="office.server.policy"/>
  </ds:schemaRefs>
</ds:datastoreItem>
</file>

<file path=customXml/itemProps6.xml><?xml version="1.0" encoding="utf-8"?>
<ds:datastoreItem xmlns:ds="http://schemas.openxmlformats.org/officeDocument/2006/customXml" ds:itemID="{0D88C7A9-9407-4283-B40E-5A4D1323D36E}">
  <ds:schemaRefs>
    <ds:schemaRef ds:uri="7063776f-8020-42c0-9e03-83cd8894d9f9"/>
    <ds:schemaRef ds:uri="b55421fe-d432-41c3-a616-7a047f898650"/>
    <ds:schemaRef ds:uri="http://purl.org/dc/terms/"/>
    <ds:schemaRef ds:uri="http://purl.org/dc/dcmitype/"/>
    <ds:schemaRef ds:uri="http://www.w3.org/XML/1998/namespace"/>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http://schemas.microsoft.com/sharepoint/v3"/>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PowerPoint template</Template>
  <TotalTime>94</TotalTime>
  <Words>2923</Words>
  <Application>Microsoft Office PowerPoint</Application>
  <PresentationFormat>Widescreen</PresentationFormat>
  <Paragraphs>200</Paragraphs>
  <Slides>19</Slides>
  <Notes>19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Arial</vt:lpstr>
      <vt:lpstr>Calibri</vt:lpstr>
      <vt:lpstr>Helvetica</vt:lpstr>
      <vt:lpstr>Open Sans</vt:lpstr>
      <vt:lpstr>Roboto Mono</vt:lpstr>
      <vt:lpstr>Segoe UI</vt:lpstr>
      <vt:lpstr>Supria Sans Cond Medium</vt:lpstr>
      <vt:lpstr>Times New Roman</vt:lpstr>
      <vt:lpstr>Wingdings</vt:lpstr>
      <vt:lpstr>WordVisi_MSFontService</vt:lpstr>
      <vt:lpstr>National Archives PPT Theme</vt:lpstr>
      <vt:lpstr>Archives Live: D-Day</vt:lpstr>
      <vt:lpstr>What do you think we keep in The National Archives?</vt:lpstr>
      <vt:lpstr>Documents</vt:lpstr>
      <vt:lpstr>PowerPoint Presentation</vt:lpstr>
      <vt:lpstr>Mystery Document</vt:lpstr>
      <vt:lpstr>Mystery Document</vt:lpstr>
      <vt:lpstr>Sword Beach</vt:lpstr>
      <vt:lpstr>Location</vt:lpstr>
      <vt:lpstr>D-Day: Context</vt:lpstr>
      <vt:lpstr>Discussion Questions</vt:lpstr>
      <vt:lpstr>Planning Operation Overlord</vt:lpstr>
      <vt:lpstr>Deception</vt:lpstr>
      <vt:lpstr>Invasion</vt:lpstr>
      <vt:lpstr>Aftermath</vt:lpstr>
      <vt:lpstr>Key terms matching activity</vt:lpstr>
      <vt:lpstr>Major Logan Scott-Boden</vt:lpstr>
      <vt:lpstr>What do these images tell you about the experiences of people who participated in D-Day?</vt:lpstr>
      <vt:lpstr>PowerPoint Presentation</vt:lpstr>
      <vt:lpstr>Preparations for the event</vt:lpstr>
    </vt:vector>
  </TitlesOfParts>
  <Company>The National Archives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Archives Live: Windrush 75</dc:title>
  <dc:creator>Oredsson, Ellen</dc:creator>
  <cp:lastModifiedBy>Bell, Alice</cp:lastModifiedBy>
  <cp:revision>2</cp:revision>
  <dcterms:created xsi:type="dcterms:W3CDTF">2023-05-22T13:46:59Z</dcterms:created>
  <dcterms:modified xsi:type="dcterms:W3CDTF">2024-05-09T14:51:41Z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1c22e59-6e76-40e7-9277-37c464fc6354_Enabled">
    <vt:lpwstr>true</vt:lpwstr>
  </property>
  <property fmtid="{D5CDD505-2E9C-101B-9397-08002B2CF9AE}" pid="3" name="MSIP_Label_61c22e59-6e76-40e7-9277-37c464fc6354_SetDate">
    <vt:lpwstr>2023-05-02T16:34:21Z</vt:lpwstr>
  </property>
  <property fmtid="{D5CDD505-2E9C-101B-9397-08002B2CF9AE}" pid="4" name="MSIP_Label_61c22e59-6e76-40e7-9277-37c464fc6354_Method">
    <vt:lpwstr>Privileged</vt:lpwstr>
  </property>
  <property fmtid="{D5CDD505-2E9C-101B-9397-08002B2CF9AE}" pid="5" name="MSIP_Label_61c22e59-6e76-40e7-9277-37c464fc6354_Name">
    <vt:lpwstr>OFFICIAL</vt:lpwstr>
  </property>
  <property fmtid="{D5CDD505-2E9C-101B-9397-08002B2CF9AE}" pid="6" name="MSIP_Label_61c22e59-6e76-40e7-9277-37c464fc6354_SiteId">
    <vt:lpwstr>f99512c1-fd9f-4475-9896-9a0b3cdc50ec</vt:lpwstr>
  </property>
  <property fmtid="{D5CDD505-2E9C-101B-9397-08002B2CF9AE}" pid="7" name="MSIP_Label_61c22e59-6e76-40e7-9277-37c464fc6354_ActionId">
    <vt:lpwstr>e739e202-ec64-49d3-9381-cc83accd7901</vt:lpwstr>
  </property>
  <property fmtid="{D5CDD505-2E9C-101B-9397-08002B2CF9AE}" pid="8" name="MSIP_Label_61c22e59-6e76-40e7-9277-37c464fc6354_ContentBits">
    <vt:lpwstr>0</vt:lpwstr>
  </property>
  <property fmtid="{D5CDD505-2E9C-101B-9397-08002B2CF9AE}" pid="9" name="ContentTypeId">
    <vt:lpwstr>0x0101005D679CA3F8E696449A285DF9D1DAE83100EEBD8F14BDF99349B947E7332FB6F65D</vt:lpwstr>
  </property>
  <property fmtid="{D5CDD505-2E9C-101B-9397-08002B2CF9AE}" pid="10" name="_dlc_DocIdItemGuid">
    <vt:lpwstr>9a3bb6ce-666c-4769-b87c-25ff0b7bc019</vt:lpwstr>
  </property>
  <property fmtid="{D5CDD505-2E9C-101B-9397-08002B2CF9AE}" pid="11" name="Objective_id_target">
    <vt:lpwstr/>
  </property>
  <property fmtid="{D5CDD505-2E9C-101B-9397-08002B2CF9AE}" pid="12" name="From1">
    <vt:lpwstr/>
  </property>
  <property fmtid="{D5CDD505-2E9C-101B-9397-08002B2CF9AE}" pid="13" name="Date Received">
    <vt:lpwstr/>
  </property>
  <property fmtid="{D5CDD505-2E9C-101B-9397-08002B2CF9AE}" pid="14" name="xd_ProgID">
    <vt:lpwstr/>
  </property>
  <property fmtid="{D5CDD505-2E9C-101B-9397-08002B2CF9AE}" pid="15" name="MediaServiceImageTags">
    <vt:lpwstr/>
  </property>
  <property fmtid="{D5CDD505-2E9C-101B-9397-08002B2CF9AE}" pid="16" name="MediaLengthInSeconds">
    <vt:lpwstr/>
  </property>
  <property fmtid="{D5CDD505-2E9C-101B-9397-08002B2CF9AE}" pid="17" name="_ColorHex">
    <vt:lpwstr/>
  </property>
  <property fmtid="{D5CDD505-2E9C-101B-9397-08002B2CF9AE}" pid="18" name="ComplianceAssetId">
    <vt:lpwstr/>
  </property>
  <property fmtid="{D5CDD505-2E9C-101B-9397-08002B2CF9AE}" pid="19" name="TemplateUrl">
    <vt:lpwstr/>
  </property>
  <property fmtid="{D5CDD505-2E9C-101B-9397-08002B2CF9AE}" pid="20" name="Has Attachments">
    <vt:lpwstr/>
  </property>
  <property fmtid="{D5CDD505-2E9C-101B-9397-08002B2CF9AE}" pid="21" name="Objective_date_closed">
    <vt:lpwstr/>
  </property>
  <property fmtid="{D5CDD505-2E9C-101B-9397-08002B2CF9AE}" pid="22" name="_ExtendedDescription">
    <vt:lpwstr/>
  </property>
  <property fmtid="{D5CDD505-2E9C-101B-9397-08002B2CF9AE}" pid="23" name="_ColorTag">
    <vt:lpwstr/>
  </property>
  <property fmtid="{D5CDD505-2E9C-101B-9397-08002B2CF9AE}" pid="24" name="ConversationID">
    <vt:lpwstr/>
  </property>
  <property fmtid="{D5CDD505-2E9C-101B-9397-08002B2CF9AE}" pid="25" name="_ip_UnifiedCompliancePolicyProperties">
    <vt:lpwstr/>
  </property>
  <property fmtid="{D5CDD505-2E9C-101B-9397-08002B2CF9AE}" pid="26" name="URL">
    <vt:lpwstr/>
  </property>
  <property fmtid="{D5CDD505-2E9C-101B-9397-08002B2CF9AE}" pid="27" name="xd_Signature">
    <vt:lpwstr/>
  </property>
  <property fmtid="{D5CDD505-2E9C-101B-9397-08002B2CF9AE}" pid="28" name="Date Sent">
    <vt:lpwstr/>
  </property>
  <property fmtid="{D5CDD505-2E9C-101B-9397-08002B2CF9AE}" pid="29" name="SharedWithUsers">
    <vt:lpwstr>799;#Bell, Alice;#921;#McGiff, Andrea;#113;#Collins, Kathryn</vt:lpwstr>
  </property>
  <property fmtid="{D5CDD505-2E9C-101B-9397-08002B2CF9AE}" pid="30" name="BCC">
    <vt:lpwstr/>
  </property>
  <property fmtid="{D5CDD505-2E9C-101B-9397-08002B2CF9AE}" pid="31" name="lcf76f155ced4ddcb4097134ff3c332f">
    <vt:lpwstr/>
  </property>
  <property fmtid="{D5CDD505-2E9C-101B-9397-08002B2CF9AE}" pid="32" name="TaxCatchAll">
    <vt:lpwstr/>
  </property>
  <property fmtid="{D5CDD505-2E9C-101B-9397-08002B2CF9AE}" pid="33" name="_Emoji">
    <vt:lpwstr/>
  </property>
  <property fmtid="{D5CDD505-2E9C-101B-9397-08002B2CF9AE}" pid="34" name="CC">
    <vt:lpwstr/>
  </property>
  <property fmtid="{D5CDD505-2E9C-101B-9397-08002B2CF9AE}" pid="35" name="To">
    <vt:lpwstr/>
  </property>
  <property fmtid="{D5CDD505-2E9C-101B-9397-08002B2CF9AE}" pid="36" name="TriggerFlowInfo">
    <vt:lpwstr/>
  </property>
  <property fmtid="{D5CDD505-2E9C-101B-9397-08002B2CF9AE}" pid="37" name="Order">
    <vt:lpwstr>37500.0000000000</vt:lpwstr>
  </property>
</Properties>
</file>