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4" r:id="rId11"/>
    <p:sldId id="261" r:id="rId12"/>
    <p:sldId id="263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CABA-1532-4657-B9E3-758B10C6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FA3CE-D732-47DD-96D6-3284A5E7F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F4E7D-628F-4C92-80FE-C6CA11C3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0FCC-0B91-4EEC-86F8-D148A6E7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8A42-7365-4B46-9A81-FA9EF682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7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EF3F-357A-495A-A44B-F6FCC67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CF14D-1DE4-40A4-902D-3F634FDF4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9510F-7882-4D59-B507-ECCC538D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F4607-F5D8-45E1-98A9-3E977031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C9BE-8855-4A45-9762-1B6428E8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0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F8865-43B5-473F-A8CD-038AA6507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EC45B-9B5F-44A6-B253-45DB15E6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2877-7B07-4D83-B876-F82C5180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81D95-3215-44DF-AA3A-5B086414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541F-2A09-42A0-A4D6-0F0C73EB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4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2AC2-3B19-46CF-B498-8A737BC3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1705-66F4-43F3-B4FE-2F8C4E424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CFA8-F84C-4119-9C31-337EAD8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56BB8-F041-48D9-B4E3-C4FF1D9C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2A91E-4D55-44B7-802E-FB1001A7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ADA0-189D-43C3-AE3F-EF57F977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0E356-5F77-4593-A93B-04477DFD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E24F-0541-4AC6-B12C-945D7B41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F7B5D-5B73-45E6-9202-223254E5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798E3-47B7-4D84-8555-BBC01E15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7A96-5430-4696-A88E-A5E93840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1B7E-25A4-41B5-B3B5-5318F9B7A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AB658-E5E9-4556-8882-4EBF5179D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E826A-1FA4-447D-B1B7-8ED7FF33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8ED19-B1B0-401A-BB1B-2851C03B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EF5F1-4A99-4D60-941B-F4E03028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245E-84B3-42DB-8203-A8C3B2BE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BAC60-BAD2-4EE3-900F-9D8FFC6E3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CBCB-C081-4696-A136-7C9D53B7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9352A-FE4F-4579-9D91-83B6A256A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5B69D-A518-447A-8E8B-BEC54FDCA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A652D-792C-480E-A7A8-BD5477FA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0D422-35AD-4DA4-9E7B-1534F2FC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FCEFD-BCFA-4A10-9857-4DA8E913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3287-6C8D-47E7-B1DE-C0336D74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63061-3EC9-4731-9227-2AC7EA63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A484D-9267-49DF-AFB6-163A97F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D9674-2EB4-43F5-8691-84D33D76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001CF-19F1-4948-985C-A233448C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FB117-1983-4535-81FE-54CADEEB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8F38A-67D5-4380-BD73-9EB08516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6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B21F-68E2-4937-AF1D-0C618E88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656D-6389-4873-BD77-77BE3EE5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3E3D8-5B16-4802-8135-9932BAAB8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5F976-5670-4D3F-A5A5-A17885A5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C5D2C-6EB9-4ECC-851F-CFE7253A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E7A23-3053-45CD-8B6E-AAA97A98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9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141E-EBE6-4286-B176-595FA485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785D7-8C62-40ED-926B-54B9BE776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66D2B-AE66-46B7-AED0-CA02E5FD3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EED96-558A-49DC-B846-C8E63300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5AAF5-FB26-4AD9-9011-B986327F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1F856-0161-403E-AC44-8D9CEE6A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9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CE43E-3F8C-4FBC-B9EC-681EF581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4530E-62B6-4954-B06E-02315A3F8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A06E4-0DE7-4E6A-ACA6-05770B5D4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712D-0006-4E13-BBCD-DA08599E9AA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5BBCC-1C5C-4682-B566-208C2C35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6E92A-3EC1-40AA-BF67-4268D70CD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A570-B108-42B7-86CD-4CE2FDBA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D03D-329A-4545-9775-D5DE7A411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201863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Welcome to</a:t>
            </a:r>
            <a:br>
              <a:rPr lang="en-GB" sz="4800" dirty="0"/>
            </a:br>
            <a:br>
              <a:rPr lang="en-GB" sz="4800" dirty="0"/>
            </a:br>
            <a:r>
              <a:rPr lang="en-GB" b="1" dirty="0"/>
              <a:t>The National Archives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FCA30-E8CC-4A81-A976-121B73ACE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8286"/>
            <a:ext cx="9144000" cy="623656"/>
          </a:xfrm>
        </p:spPr>
        <p:txBody>
          <a:bodyPr>
            <a:normAutofit/>
          </a:bodyPr>
          <a:lstStyle/>
          <a:p>
            <a:r>
              <a:rPr lang="en-GB" sz="3200" dirty="0"/>
              <a:t>Come and have a look inside…</a:t>
            </a:r>
          </a:p>
        </p:txBody>
      </p:sp>
      <p:pic>
        <p:nvPicPr>
          <p:cNvPr id="4" name="Picture 3" descr="Two eyes with arrows pointing from the eyes.">
            <a:extLst>
              <a:ext uri="{FF2B5EF4-FFF2-40B4-BE49-F238E27FC236}">
                <a16:creationId xmlns:a16="http://schemas.microsoft.com/office/drawing/2014/main" id="{57F7FE16-BBC0-EA8F-D570-41AD9F096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5" r="13990"/>
          <a:stretch/>
        </p:blipFill>
        <p:spPr>
          <a:xfrm>
            <a:off x="8801480" y="3385049"/>
            <a:ext cx="1981976" cy="25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89495-CBF9-4304-917C-BA94448B0072}"/>
              </a:ext>
            </a:extLst>
          </p:cNvPr>
          <p:cNvSpPr txBox="1"/>
          <p:nvPr/>
        </p:nvSpPr>
        <p:spPr>
          <a:xfrm>
            <a:off x="946854" y="1289630"/>
            <a:ext cx="952718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/>
              <a:t>At the end of your visit,  you will go back to school.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/>
              <a:t>Thank you for coming to see us at The National Archives.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/>
              <a:t>See you soon.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E8E2D-C0D2-72B1-B3D3-4E920843F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3633" r="57624"/>
          <a:stretch/>
        </p:blipFill>
        <p:spPr>
          <a:xfrm>
            <a:off x="7951316" y="3495963"/>
            <a:ext cx="1548157" cy="27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ternal view of The National Archives, showing a large concrete building with small windows and a glass building attached.">
            <a:extLst>
              <a:ext uri="{FF2B5EF4-FFF2-40B4-BE49-F238E27FC236}">
                <a16:creationId xmlns:a16="http://schemas.microsoft.com/office/drawing/2014/main" id="{5BED393C-4F3B-4697-8D78-B23C84338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1"/>
          <a:stretch>
            <a:fillRect/>
          </a:stretch>
        </p:blipFill>
        <p:spPr bwMode="auto">
          <a:xfrm>
            <a:off x="514813" y="571975"/>
            <a:ext cx="7164372" cy="57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ECAFF-5297-4D2A-91DB-DE759F3017AF}"/>
              </a:ext>
            </a:extLst>
          </p:cNvPr>
          <p:cNvSpPr txBox="1"/>
          <p:nvPr/>
        </p:nvSpPr>
        <p:spPr>
          <a:xfrm>
            <a:off x="7990980" y="2117697"/>
            <a:ext cx="3998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/>
              <a:t>This is The National Archives.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/>
              <a:t>It is a large modern building with ponds outside.</a:t>
            </a:r>
          </a:p>
        </p:txBody>
      </p:sp>
    </p:spTree>
    <p:extLst>
      <p:ext uri="{BB962C8B-B14F-4D97-AF65-F5344CB8AC3E}">
        <p14:creationId xmlns:p14="http://schemas.microsoft.com/office/powerpoint/2010/main" val="104916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n-made lake with an island with a willow tree in the middle. A park with benches is beyond the lake.">
            <a:extLst>
              <a:ext uri="{FF2B5EF4-FFF2-40B4-BE49-F238E27FC236}">
                <a16:creationId xmlns:a16="http://schemas.microsoft.com/office/drawing/2014/main" id="{156EFD65-3C6C-477D-8AE6-9200C6291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9"/>
          <a:stretch>
            <a:fillRect/>
          </a:stretch>
        </p:blipFill>
        <p:spPr bwMode="auto">
          <a:xfrm>
            <a:off x="475418" y="482528"/>
            <a:ext cx="7407953" cy="589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D8EDF-A6BB-4567-8BCC-8542C1CAA4EE}"/>
              </a:ext>
            </a:extLst>
          </p:cNvPr>
          <p:cNvSpPr txBox="1"/>
          <p:nvPr/>
        </p:nvSpPr>
        <p:spPr>
          <a:xfrm>
            <a:off x="8420904" y="1816420"/>
            <a:ext cx="3471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There is a park outside.</a:t>
            </a:r>
          </a:p>
          <a:p>
            <a:endParaRPr lang="en-GB" sz="3200" dirty="0"/>
          </a:p>
          <a:p>
            <a:r>
              <a:rPr lang="en-GB" sz="3200" dirty="0"/>
              <a:t>Geese and other birds live in the park. </a:t>
            </a:r>
          </a:p>
        </p:txBody>
      </p:sp>
    </p:spTree>
    <p:extLst>
      <p:ext uri="{BB962C8B-B14F-4D97-AF65-F5344CB8AC3E}">
        <p14:creationId xmlns:p14="http://schemas.microsoft.com/office/powerpoint/2010/main" val="19304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trance to The National Archives showing a large entryway with pillars and the text The National Archives.">
            <a:extLst>
              <a:ext uri="{FF2B5EF4-FFF2-40B4-BE49-F238E27FC236}">
                <a16:creationId xmlns:a16="http://schemas.microsoft.com/office/drawing/2014/main" id="{2EE1B09B-F496-4780-AF75-7A20319F0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3"/>
          <a:stretch>
            <a:fillRect/>
          </a:stretch>
        </p:blipFill>
        <p:spPr bwMode="auto">
          <a:xfrm>
            <a:off x="870512" y="452058"/>
            <a:ext cx="8862319" cy="514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46B9C-BCEF-4174-B45F-3AAA5CE8C3B6}"/>
              </a:ext>
            </a:extLst>
          </p:cNvPr>
          <p:cNvSpPr txBox="1"/>
          <p:nvPr/>
        </p:nvSpPr>
        <p:spPr>
          <a:xfrm>
            <a:off x="2278960" y="5821167"/>
            <a:ext cx="777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is the entrance to The National Archives.</a:t>
            </a:r>
          </a:p>
        </p:txBody>
      </p:sp>
      <p:pic>
        <p:nvPicPr>
          <p:cNvPr id="5" name="Picture 4" descr="Illustration of a house with an arrow pointing to the door.">
            <a:extLst>
              <a:ext uri="{FF2B5EF4-FFF2-40B4-BE49-F238E27FC236}">
                <a16:creationId xmlns:a16="http://schemas.microsoft.com/office/drawing/2014/main" id="{28922EA3-58BE-E075-2A92-D255DF3A0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8" t="34806" r="53937" b="46220"/>
          <a:stretch/>
        </p:blipFill>
        <p:spPr>
          <a:xfrm>
            <a:off x="9905835" y="2670783"/>
            <a:ext cx="2215354" cy="15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rge round entryway with large windows.">
            <a:extLst>
              <a:ext uri="{FF2B5EF4-FFF2-40B4-BE49-F238E27FC236}">
                <a16:creationId xmlns:a16="http://schemas.microsoft.com/office/drawing/2014/main" id="{E93FE7CF-F9AA-4E71-8339-C3FF2142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0" y="237103"/>
            <a:ext cx="7663371" cy="57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E26AC-1A31-4474-8489-7364B936F8A6}"/>
              </a:ext>
            </a:extLst>
          </p:cNvPr>
          <p:cNvSpPr txBox="1"/>
          <p:nvPr/>
        </p:nvSpPr>
        <p:spPr>
          <a:xfrm>
            <a:off x="2264314" y="6107744"/>
            <a:ext cx="766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is the welcome area. It is big and bright.</a:t>
            </a:r>
          </a:p>
        </p:txBody>
      </p:sp>
      <p:pic>
        <p:nvPicPr>
          <p:cNvPr id="4" name="Picture 2" descr="Illustration of a person making a gesture with their hands to indicate something big.">
            <a:extLst>
              <a:ext uri="{FF2B5EF4-FFF2-40B4-BE49-F238E27FC236}">
                <a16:creationId xmlns:a16="http://schemas.microsoft.com/office/drawing/2014/main" id="{9F3FD582-DF0F-5210-8C22-E1F0201B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3" b="321"/>
          <a:stretch/>
        </p:blipFill>
        <p:spPr bwMode="auto">
          <a:xfrm>
            <a:off x="8977336" y="1868054"/>
            <a:ext cx="238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3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 accessible toilet.">
            <a:extLst>
              <a:ext uri="{FF2B5EF4-FFF2-40B4-BE49-F238E27FC236}">
                <a16:creationId xmlns:a16="http://schemas.microsoft.com/office/drawing/2014/main" id="{39027B9A-3A2C-4DE6-8F59-D35B89F9EF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2" y="754856"/>
            <a:ext cx="716121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A6FFC-DC2F-48E4-A9A3-605625EE57C8}"/>
              </a:ext>
            </a:extLst>
          </p:cNvPr>
          <p:cNvSpPr txBox="1"/>
          <p:nvPr/>
        </p:nvSpPr>
        <p:spPr>
          <a:xfrm>
            <a:off x="8309230" y="2644169"/>
            <a:ext cx="3568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There are accessible toilets near the welcome area.</a:t>
            </a:r>
          </a:p>
        </p:txBody>
      </p:sp>
    </p:spTree>
    <p:extLst>
      <p:ext uri="{BB962C8B-B14F-4D97-AF65-F5344CB8AC3E}">
        <p14:creationId xmlns:p14="http://schemas.microsoft.com/office/powerpoint/2010/main" val="159036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0DF3C-83AA-467C-90CA-7DC8FA464BFA}"/>
              </a:ext>
            </a:extLst>
          </p:cNvPr>
          <p:cNvSpPr txBox="1"/>
          <p:nvPr/>
        </p:nvSpPr>
        <p:spPr>
          <a:xfrm>
            <a:off x="969818" y="5913843"/>
            <a:ext cx="10696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is the Learning Space where you will have your workshop.</a:t>
            </a:r>
          </a:p>
        </p:txBody>
      </p:sp>
      <p:pic>
        <p:nvPicPr>
          <p:cNvPr id="3" name="Picture 2" descr="Large room with pink curtains and a red ceiling. Five tables with chairs around are set up in the room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5140" y="-835268"/>
            <a:ext cx="4491136" cy="79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F316BC-70AC-4EBB-9E96-AD3B899403C3}"/>
              </a:ext>
            </a:extLst>
          </p:cNvPr>
          <p:cNvSpPr txBox="1"/>
          <p:nvPr/>
        </p:nvSpPr>
        <p:spPr>
          <a:xfrm>
            <a:off x="418972" y="4611442"/>
            <a:ext cx="11148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Here are some of the </a:t>
            </a:r>
            <a:r>
              <a:rPr lang="en-GB" sz="3200" dirty="0"/>
              <a:t>people from The Archives you will work with during your visit.</a:t>
            </a:r>
          </a:p>
          <a:p>
            <a:endParaRPr lang="en-GB" sz="2400" dirty="0"/>
          </a:p>
        </p:txBody>
      </p:sp>
      <p:pic>
        <p:nvPicPr>
          <p:cNvPr id="4" name="Picture 3" descr="A man with a greying beard and a friendly smile.">
            <a:extLst>
              <a:ext uri="{FF2B5EF4-FFF2-40B4-BE49-F238E27FC236}">
                <a16:creationId xmlns:a16="http://schemas.microsoft.com/office/drawing/2014/main" id="{DCFDF449-F52C-4083-91A1-8443925597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1" y="859163"/>
            <a:ext cx="2189353" cy="2565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6111C0-A905-4A61-B8DF-542ACF06E2E6}"/>
              </a:ext>
            </a:extLst>
          </p:cNvPr>
          <p:cNvSpPr txBox="1"/>
          <p:nvPr/>
        </p:nvSpPr>
        <p:spPr>
          <a:xfrm>
            <a:off x="1213324" y="3895904"/>
            <a:ext cx="7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111C0-A905-4A61-B8DF-542ACF06E2E6}"/>
              </a:ext>
            </a:extLst>
          </p:cNvPr>
          <p:cNvSpPr txBox="1"/>
          <p:nvPr/>
        </p:nvSpPr>
        <p:spPr>
          <a:xfrm>
            <a:off x="3450892" y="3916845"/>
            <a:ext cx="135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Rachel</a:t>
            </a:r>
            <a:endParaRPr lang="en-GB" sz="2400" dirty="0"/>
          </a:p>
        </p:txBody>
      </p:sp>
      <p:pic>
        <p:nvPicPr>
          <p:cNvPr id="1026" name="Picture 2" descr="A woman with long brown hair smiling brightl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27" y="859163"/>
            <a:ext cx="2580565" cy="249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woman with long brown hair smiling gently outside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92" y="899413"/>
            <a:ext cx="2344883" cy="2484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6111C0-A905-4A61-B8DF-542ACF06E2E6}"/>
              </a:ext>
            </a:extLst>
          </p:cNvPr>
          <p:cNvSpPr txBox="1"/>
          <p:nvPr/>
        </p:nvSpPr>
        <p:spPr>
          <a:xfrm>
            <a:off x="6396227" y="3916844"/>
            <a:ext cx="135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Alice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412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afe with tables and armchairs.">
            <a:extLst>
              <a:ext uri="{FF2B5EF4-FFF2-40B4-BE49-F238E27FC236}">
                <a16:creationId xmlns:a16="http://schemas.microsoft.com/office/drawing/2014/main" id="{63A033FC-9206-4AA4-AC0C-F93136C913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" y="330151"/>
            <a:ext cx="6938407" cy="51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04960-03B2-448F-BDC2-36C2277406F8}"/>
              </a:ext>
            </a:extLst>
          </p:cNvPr>
          <p:cNvSpPr txBox="1"/>
          <p:nvPr/>
        </p:nvSpPr>
        <p:spPr>
          <a:xfrm>
            <a:off x="591127" y="5593378"/>
            <a:ext cx="10451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is the public restaurant. Sometimes it is busy and noisy. You can eat your lunch </a:t>
            </a:r>
            <a:r>
              <a:rPr lang="en-GB" sz="3200"/>
              <a:t>here before </a:t>
            </a:r>
            <a:r>
              <a:rPr lang="en-GB" sz="3200" dirty="0"/>
              <a:t>your workshop.</a:t>
            </a:r>
          </a:p>
        </p:txBody>
      </p:sp>
      <p:pic>
        <p:nvPicPr>
          <p:cNvPr id="4" name="Picture 3" descr="An illustration of people holding hands.">
            <a:extLst>
              <a:ext uri="{FF2B5EF4-FFF2-40B4-BE49-F238E27FC236}">
                <a16:creationId xmlns:a16="http://schemas.microsoft.com/office/drawing/2014/main" id="{0CDEB381-0497-BE57-0BFE-192C9217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911" y="508607"/>
            <a:ext cx="1809524" cy="1866667"/>
          </a:xfrm>
          <a:prstGeom prst="rect">
            <a:avLst/>
          </a:prstGeom>
        </p:spPr>
      </p:pic>
      <p:pic>
        <p:nvPicPr>
          <p:cNvPr id="5" name="Picture 4" descr="Illustration of a person drinking something from a glass.">
            <a:extLst>
              <a:ext uri="{FF2B5EF4-FFF2-40B4-BE49-F238E27FC236}">
                <a16:creationId xmlns:a16="http://schemas.microsoft.com/office/drawing/2014/main" id="{DEF1356B-AF3B-40DE-11BF-7ABA00BC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197" y="2808135"/>
            <a:ext cx="1580952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F0687FF2B4F46A5C620A92A21AAF7" ma:contentTypeVersion="64" ma:contentTypeDescription="Create a new document." ma:contentTypeScope="" ma:versionID="010395ef4438cdc5e41b7d5fedf19e84">
  <xsd:schema xmlns:xsd="http://www.w3.org/2001/XMLSchema" xmlns:xs="http://www.w3.org/2001/XMLSchema" xmlns:p="http://schemas.microsoft.com/office/2006/metadata/properties" xmlns:ns2="7063776f-8020-42c0-9e03-83cd8894d9f9" xmlns:ns3="6e01f536-5f2e-4b33-935d-0e667b6cdf59" targetNamespace="http://schemas.microsoft.com/office/2006/metadata/properties" ma:root="true" ma:fieldsID="0ce044980f822cd442d8babd247d1a29" ns2:_="" ns3:_="">
    <xsd:import namespace="7063776f-8020-42c0-9e03-83cd8894d9f9"/>
    <xsd:import namespace="6e01f536-5f2e-4b33-935d-0e667b6cdf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3776f-8020-42c0-9e03-83cd8894d9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3f7d59-7c6b-4801-88d1-e71fa0301b5c}" ma:internalName="TaxCatchAll" ma:showField="CatchAllData" ma:web="7063776f-8020-42c0-9e03-83cd8894d9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1f536-5f2e-4b33-935d-0e667b6cd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0fc91-5178-4f65-8d1d-944e60792c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01f536-5f2e-4b33-935d-0e667b6cdf59">
      <Terms xmlns="http://schemas.microsoft.com/office/infopath/2007/PartnerControls"/>
    </lcf76f155ced4ddcb4097134ff3c332f>
    <TaxCatchAll xmlns="7063776f-8020-42c0-9e03-83cd8894d9f9" xsi:nil="true"/>
    <_dlc_DocId xmlns="7063776f-8020-42c0-9e03-83cd8894d9f9">H7YSTW2RYTZX-837545517-1239</_dlc_DocId>
    <_dlc_DocIdUrl xmlns="7063776f-8020-42c0-9e03-83cd8894d9f9">
      <Url>https://nationalarchivesuk.sharepoint.com/sites/EOD_Onsite/_layouts/15/DocIdRedir.aspx?ID=H7YSTW2RYTZX-837545517-1239</Url>
      <Description>H7YSTW2RYTZX-837545517-1239</Description>
    </_dlc_DocIdUrl>
  </documentManagement>
</p:properties>
</file>

<file path=customXml/itemProps1.xml><?xml version="1.0" encoding="utf-8"?>
<ds:datastoreItem xmlns:ds="http://schemas.openxmlformats.org/officeDocument/2006/customXml" ds:itemID="{3FE60D16-F65C-4EB7-A5D0-E949F3AEED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CF24D-8DFB-4E8D-98ED-0D8699A9F86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D8C8B14-BA06-480A-BEBB-D7A69566F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63776f-8020-42c0-9e03-83cd8894d9f9"/>
    <ds:schemaRef ds:uri="6e01f536-5f2e-4b33-935d-0e667b6cd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828285-0D42-4464-A994-6BADD0CAEE23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6e01f536-5f2e-4b33-935d-0e667b6cdf59"/>
    <ds:schemaRef ds:uri="7063776f-8020-42c0-9e03-83cd8894d9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161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Welcome to  The National Archives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Hayden</dc:creator>
  <cp:lastModifiedBy>Oredsson, Ellen</cp:lastModifiedBy>
  <cp:revision>18</cp:revision>
  <dcterms:created xsi:type="dcterms:W3CDTF">2021-09-19T17:39:30Z</dcterms:created>
  <dcterms:modified xsi:type="dcterms:W3CDTF">2024-09-16T10:08:45Z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c22e59-6e76-40e7-9277-37c464fc6354_Enabled">
    <vt:lpwstr>true</vt:lpwstr>
  </property>
  <property fmtid="{D5CDD505-2E9C-101B-9397-08002B2CF9AE}" pid="3" name="MSIP_Label_61c22e59-6e76-40e7-9277-37c464fc6354_SetDate">
    <vt:lpwstr>2022-07-26T16:04:03Z</vt:lpwstr>
  </property>
  <property fmtid="{D5CDD505-2E9C-101B-9397-08002B2CF9AE}" pid="4" name="MSIP_Label_61c22e59-6e76-40e7-9277-37c464fc6354_Method">
    <vt:lpwstr>Privileged</vt:lpwstr>
  </property>
  <property fmtid="{D5CDD505-2E9C-101B-9397-08002B2CF9AE}" pid="5" name="MSIP_Label_61c22e59-6e76-40e7-9277-37c464fc6354_Name">
    <vt:lpwstr>OFFICIAL</vt:lpwstr>
  </property>
  <property fmtid="{D5CDD505-2E9C-101B-9397-08002B2CF9AE}" pid="6" name="MSIP_Label_61c22e59-6e76-40e7-9277-37c464fc6354_SiteId">
    <vt:lpwstr>f99512c1-fd9f-4475-9896-9a0b3cdc50ec</vt:lpwstr>
  </property>
  <property fmtid="{D5CDD505-2E9C-101B-9397-08002B2CF9AE}" pid="7" name="MSIP_Label_61c22e59-6e76-40e7-9277-37c464fc6354_ActionId">
    <vt:lpwstr>cef823c5-adef-4e00-8be8-88adb15bc660</vt:lpwstr>
  </property>
  <property fmtid="{D5CDD505-2E9C-101B-9397-08002B2CF9AE}" pid="8" name="MSIP_Label_61c22e59-6e76-40e7-9277-37c464fc6354_ContentBits">
    <vt:lpwstr>0</vt:lpwstr>
  </property>
  <property fmtid="{D5CDD505-2E9C-101B-9397-08002B2CF9AE}" pid="9" name="ContentTypeId">
    <vt:lpwstr>0x010100647F0687FF2B4F46A5C620A92A21AAF7</vt:lpwstr>
  </property>
  <property fmtid="{D5CDD505-2E9C-101B-9397-08002B2CF9AE}" pid="10" name="_dlc_DocIdItemGuid">
    <vt:lpwstr>ba0cd8dc-b687-41dc-b3d0-c508bbc0291c</vt:lpwstr>
  </property>
  <property fmtid="{D5CDD505-2E9C-101B-9397-08002B2CF9AE}" pid="11" name="MediaServiceImageTags">
    <vt:lpwstr/>
  </property>
</Properties>
</file>