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7"/>
    <p:sldMasterId id="2147483676" r:id="rId8"/>
    <p:sldMasterId id="2147483673" r:id="rId9"/>
  </p:sldMasterIdLst>
  <p:notesMasterIdLst>
    <p:notesMasterId r:id="rId18"/>
  </p:notesMasterIdLst>
  <p:handoutMasterIdLst>
    <p:handoutMasterId r:id="rId19"/>
  </p:handoutMasterIdLst>
  <p:sldIdLst>
    <p:sldId id="268" r:id="rId10"/>
    <p:sldId id="260" r:id="rId11"/>
    <p:sldId id="269" r:id="rId12"/>
    <p:sldId id="270" r:id="rId13"/>
    <p:sldId id="271" r:id="rId14"/>
    <p:sldId id="272" r:id="rId15"/>
    <p:sldId id="273" r:id="rId16"/>
    <p:sldId id="267" r:id="rId17"/>
  </p:sldIdLst>
  <p:sldSz cx="12192000" cy="6858000"/>
  <p:notesSz cx="6858000" cy="9144000"/>
  <p:embeddedFontLst>
    <p:embeddedFont>
      <p:font typeface="Roboto Mono" pitchFamily="2"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5D5"/>
    <a:srgbClr val="FBE2BC"/>
    <a:srgbClr val="F6F8E3"/>
    <a:srgbClr val="FAD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94697" autoAdjust="0"/>
  </p:normalViewPr>
  <p:slideViewPr>
    <p:cSldViewPr snapToGrid="0">
      <p:cViewPr>
        <p:scale>
          <a:sx n="90" d="100"/>
          <a:sy n="90" d="100"/>
        </p:scale>
        <p:origin x="336"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1.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2FC317-2C9E-4E54-AD1A-E71C8F523342}" type="datetimeFigureOut">
              <a:rPr lang="en-GB" smtClean="0"/>
              <a:t>21/09/2022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BC9107-B74B-4AF8-B32F-4C8F342FB5F8}" type="slidenum">
              <a:rPr lang="en-GB" smtClean="0"/>
              <a:t>‹#›</a:t>
            </a:fld>
            <a:endParaRPr lang="en-GB" dirty="0"/>
          </a:p>
        </p:txBody>
      </p:sp>
    </p:spTree>
    <p:extLst>
      <p:ext uri="{BB962C8B-B14F-4D97-AF65-F5344CB8AC3E}">
        <p14:creationId xmlns:p14="http://schemas.microsoft.com/office/powerpoint/2010/main" val="1606550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0A0B3-D67A-4350-BD5B-4A0A02C7E8C6}" type="datetimeFigureOut">
              <a:rPr lang="en-GB" smtClean="0"/>
              <a:t>21/09/2022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46113-99EE-47ED-8069-50833CEF5E57}" type="slidenum">
              <a:rPr lang="en-GB" smtClean="0"/>
              <a:t>‹#›</a:t>
            </a:fld>
            <a:endParaRPr lang="en-GB" dirty="0"/>
          </a:p>
        </p:txBody>
      </p:sp>
    </p:spTree>
    <p:extLst>
      <p:ext uri="{BB962C8B-B14F-4D97-AF65-F5344CB8AC3E}">
        <p14:creationId xmlns:p14="http://schemas.microsoft.com/office/powerpoint/2010/main" val="217398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2</a:t>
            </a:fld>
            <a:endParaRPr lang="en-GB" dirty="0"/>
          </a:p>
        </p:txBody>
      </p:sp>
    </p:spTree>
    <p:extLst>
      <p:ext uri="{BB962C8B-B14F-4D97-AF65-F5344CB8AC3E}">
        <p14:creationId xmlns:p14="http://schemas.microsoft.com/office/powerpoint/2010/main" val="128269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bg>
      <p:bgPr>
        <a:solidFill>
          <a:schemeClr val="bg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3" hasCustomPrompt="1"/>
          </p:nvPr>
        </p:nvSpPr>
        <p:spPr>
          <a:xfrm>
            <a:off x="1046163" y="798514"/>
            <a:ext cx="6351587" cy="2743756"/>
          </a:xfrm>
          <a:prstGeom prst="rect">
            <a:avLst/>
          </a:prstGeom>
        </p:spPr>
        <p:txBody>
          <a:bodyPr/>
          <a:lstStyle>
            <a:lvl1pPr marL="0" indent="0">
              <a:buNone/>
              <a:defRPr sz="4000" baseline="0">
                <a:latin typeface="Roboto Mono" pitchFamily="2" charset="0"/>
                <a:ea typeface="Roboto Mono" pitchFamily="2" charset="0"/>
              </a:defRPr>
            </a:lvl1pPr>
          </a:lstStyle>
          <a:p>
            <a:pPr lvl="0"/>
            <a:r>
              <a:rPr lang="en-GB" smtClean="0"/>
              <a:t>Insert your presentation title here</a:t>
            </a:r>
            <a:endParaRPr lang="en-GB"/>
          </a:p>
        </p:txBody>
      </p:sp>
      <p:sp>
        <p:nvSpPr>
          <p:cNvPr id="18" name="Text Placeholder 17"/>
          <p:cNvSpPr>
            <a:spLocks noGrp="1"/>
          </p:cNvSpPr>
          <p:nvPr>
            <p:ph type="body" sz="quarter" idx="14" hasCustomPrompt="1"/>
          </p:nvPr>
        </p:nvSpPr>
        <p:spPr>
          <a:xfrm>
            <a:off x="6240015" y="3789040"/>
            <a:ext cx="4248473" cy="345600"/>
          </a:xfrm>
          <a:prstGeom prst="rect">
            <a:avLst/>
          </a:prstGeom>
        </p:spPr>
        <p:txBody>
          <a:bodyPr/>
          <a:lstStyle>
            <a:lvl1pPr marL="0" indent="0">
              <a:buNone/>
              <a:defRPr sz="1800" baseline="0">
                <a:latin typeface="Roboto Mono" pitchFamily="2" charset="0"/>
                <a:ea typeface="Roboto Mono" pitchFamily="2" charset="0"/>
              </a:defRPr>
            </a:lvl1pPr>
          </a:lstStyle>
          <a:p>
            <a:pPr lvl="0"/>
            <a:r>
              <a:rPr lang="en-US" smtClean="0"/>
              <a:t>Insert your name here</a:t>
            </a:r>
            <a:endParaRPr lang="en-GB"/>
          </a:p>
        </p:txBody>
      </p:sp>
      <p:sp>
        <p:nvSpPr>
          <p:cNvPr id="19" name="Text Placeholder 17"/>
          <p:cNvSpPr>
            <a:spLocks noGrp="1"/>
          </p:cNvSpPr>
          <p:nvPr>
            <p:ph type="body" sz="quarter" idx="15" hasCustomPrompt="1"/>
          </p:nvPr>
        </p:nvSpPr>
        <p:spPr>
          <a:xfrm>
            <a:off x="6240016" y="4221088"/>
            <a:ext cx="4248472" cy="345600"/>
          </a:xfrm>
          <a:prstGeom prst="rect">
            <a:avLst/>
          </a:prstGeom>
        </p:spPr>
        <p:txBody>
          <a:bodyPr/>
          <a:lstStyle>
            <a:lvl1pPr marL="0" indent="0">
              <a:buNone/>
              <a:defRPr sz="1800" baseline="0">
                <a:latin typeface="Roboto Mono" pitchFamily="2" charset="0"/>
                <a:ea typeface="Roboto Mono" pitchFamily="2" charset="0"/>
              </a:defRPr>
            </a:lvl1pPr>
          </a:lstStyle>
          <a:p>
            <a:pPr lvl="0"/>
            <a:r>
              <a:rPr lang="en-US" smtClean="0"/>
              <a:t>Date: 1 January 2019</a:t>
            </a:r>
            <a:endParaRPr lang="en-GB"/>
          </a:p>
        </p:txBody>
      </p:sp>
    </p:spTree>
    <p:extLst>
      <p:ext uri="{BB962C8B-B14F-4D97-AF65-F5344CB8AC3E}">
        <p14:creationId xmlns:p14="http://schemas.microsoft.com/office/powerpoint/2010/main" val="4259644343"/>
      </p:ext>
    </p:extLst>
  </p:cSld>
  <p:clrMapOvr>
    <a:masterClrMapping/>
  </p:clrMapOvr>
  <p:extLst>
    <p:ext uri="{DCECCB84-F9BA-43D5-87BE-67443E8EF086}">
      <p15:sldGuideLst xmlns:p15="http://schemas.microsoft.com/office/powerpoint/2012/main">
        <p15:guide id="1" orient="horz" pos="2636" userDrawn="1">
          <p15:clr>
            <a:srgbClr val="FBAE40"/>
          </p15:clr>
        </p15:guide>
        <p15:guide id="2" pos="7106" userDrawn="1">
          <p15:clr>
            <a:srgbClr val="FBAE40"/>
          </p15:clr>
        </p15:guide>
        <p15:guide id="3" orient="horz" pos="414" userDrawn="1">
          <p15:clr>
            <a:srgbClr val="FBAE40"/>
          </p15:clr>
        </p15:guide>
        <p15:guide id="4" orient="horz" pos="731" userDrawn="1">
          <p15:clr>
            <a:srgbClr val="FBAE40"/>
          </p15:clr>
        </p15:guide>
        <p15:guide id="5" orient="horz" pos="1049" userDrawn="1">
          <p15:clr>
            <a:srgbClr val="FBAE40"/>
          </p15:clr>
        </p15:guide>
        <p15:guide id="6" orient="horz" pos="1366" userDrawn="1">
          <p15:clr>
            <a:srgbClr val="FBAE40"/>
          </p15:clr>
        </p15:guide>
        <p15:guide id="7" orient="horz" pos="1661" userDrawn="1">
          <p15:clr>
            <a:srgbClr val="FBAE40"/>
          </p15:clr>
        </p15:guide>
        <p15:guide id="8" orient="horz" pos="2001" userDrawn="1">
          <p15:clr>
            <a:srgbClr val="FBAE40"/>
          </p15:clr>
        </p15:guide>
        <p15:guide id="9" orient="horz" pos="2319" userDrawn="1">
          <p15:clr>
            <a:srgbClr val="FBAE40"/>
          </p15:clr>
        </p15:guide>
        <p15:guide id="10" orient="horz" pos="2954" userDrawn="1">
          <p15:clr>
            <a:srgbClr val="FBAE40"/>
          </p15:clr>
        </p15:guide>
        <p15:guide id="11" orient="horz" pos="3271" userDrawn="1">
          <p15:clr>
            <a:srgbClr val="FBAE40"/>
          </p15:clr>
        </p15:guide>
        <p15:guide id="12" orient="horz" pos="3589" userDrawn="1">
          <p15:clr>
            <a:srgbClr val="FBAE40"/>
          </p15:clr>
        </p15:guide>
        <p15:guide id="13" orient="horz" pos="3906" userDrawn="1">
          <p15:clr>
            <a:srgbClr val="FBAE40"/>
          </p15:clr>
        </p15:guide>
        <p15:guide id="14" orient="horz" pos="42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2 images ">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562850" y="3690551"/>
            <a:ext cx="2882900" cy="2030799"/>
          </a:xfrm>
          <a:prstGeom prst="rect">
            <a:avLst/>
          </a:prstGeom>
        </p:spPr>
        <p:txBody>
          <a:bodyPr/>
          <a:lstStyle>
            <a:lvl1pPr marL="0" indent="0">
              <a:buNone/>
              <a:defRPr/>
            </a:lvl1pPr>
          </a:lstStyle>
          <a:p>
            <a:endParaRPr lang="en-GB" dirty="0"/>
          </a:p>
        </p:txBody>
      </p:sp>
      <p:sp>
        <p:nvSpPr>
          <p:cNvPr id="9" name="Picture Placeholder 7"/>
          <p:cNvSpPr>
            <a:spLocks noGrp="1"/>
          </p:cNvSpPr>
          <p:nvPr>
            <p:ph type="pic" sz="quarter" idx="11" hasCustomPrompt="1"/>
          </p:nvPr>
        </p:nvSpPr>
        <p:spPr>
          <a:xfrm>
            <a:off x="7562850" y="1672281"/>
            <a:ext cx="2882900" cy="1504307"/>
          </a:xfrm>
          <a:prstGeom prst="rect">
            <a:avLst/>
          </a:prstGeom>
        </p:spPr>
        <p:txBody>
          <a:bodyPr/>
          <a:lstStyle>
            <a:lvl1pPr marL="0" indent="0">
              <a:buNone/>
              <a:defRPr/>
            </a:lvl1pPr>
          </a:lstStyle>
          <a:p>
            <a:r>
              <a:rPr lang="en-GB" dirty="0" smtClean="0"/>
              <a:t>Picture </a:t>
            </a:r>
            <a:endParaRPr lang="en-GB" dirty="0"/>
          </a:p>
        </p:txBody>
      </p:sp>
      <p:sp>
        <p:nvSpPr>
          <p:cNvPr id="13" name="Text Placeholder 12"/>
          <p:cNvSpPr>
            <a:spLocks noGrp="1"/>
          </p:cNvSpPr>
          <p:nvPr>
            <p:ph type="body" sz="quarter" idx="13" hasCustomPrompt="1"/>
          </p:nvPr>
        </p:nvSpPr>
        <p:spPr>
          <a:xfrm>
            <a:off x="1054800" y="1672281"/>
            <a:ext cx="6408737" cy="4423720"/>
          </a:xfrm>
          <a:prstGeom prst="rect">
            <a:avLst/>
          </a:prstGeom>
        </p:spPr>
        <p:txBody>
          <a:bodyPr/>
          <a:lstStyle>
            <a:lvl1pPr marL="0" indent="0">
              <a:buNone/>
              <a:defRPr sz="20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Insert copy here. </a:t>
            </a:r>
            <a:endParaRPr lang="en-GB"/>
          </a:p>
        </p:txBody>
      </p:sp>
      <p:sp>
        <p:nvSpPr>
          <p:cNvPr id="15" name="Text Placeholder 14"/>
          <p:cNvSpPr>
            <a:spLocks noGrp="1"/>
          </p:cNvSpPr>
          <p:nvPr>
            <p:ph type="body" sz="quarter" idx="14" hasCustomPrompt="1"/>
          </p:nvPr>
        </p:nvSpPr>
        <p:spPr>
          <a:xfrm>
            <a:off x="1054101" y="824399"/>
            <a:ext cx="9391649" cy="473401"/>
          </a:xfrm>
          <a:prstGeom prst="rect">
            <a:avLst/>
          </a:prstGeom>
        </p:spPr>
        <p:txBody>
          <a:bodyPr/>
          <a:lstStyle>
            <a:lvl1pPr marL="0" indent="0">
              <a:buNone/>
              <a:defRPr baseline="0">
                <a:latin typeface="Roboto Mono" pitchFamily="2" charset="0"/>
                <a:ea typeface="Roboto Mono" pitchFamily="2" charset="0"/>
              </a:defRPr>
            </a:lvl1pPr>
          </a:lstStyle>
          <a:p>
            <a:pPr lvl="0"/>
            <a:r>
              <a:rPr lang="en-GB" smtClean="0"/>
              <a:t>Insert subtitle here or delete text box.</a:t>
            </a:r>
            <a:endParaRPr lang="en-GB"/>
          </a:p>
        </p:txBody>
      </p:sp>
      <p:sp>
        <p:nvSpPr>
          <p:cNvPr id="6" name="Text Placeholder 12"/>
          <p:cNvSpPr>
            <a:spLocks noGrp="1"/>
          </p:cNvSpPr>
          <p:nvPr>
            <p:ph type="body" sz="quarter" idx="15" hasCustomPrompt="1"/>
          </p:nvPr>
        </p:nvSpPr>
        <p:spPr>
          <a:xfrm>
            <a:off x="7562850" y="3260727"/>
            <a:ext cx="2882900" cy="338355"/>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7" name="Text Placeholder 12"/>
          <p:cNvSpPr>
            <a:spLocks noGrp="1"/>
          </p:cNvSpPr>
          <p:nvPr>
            <p:ph type="body" sz="quarter" idx="16" hasCustomPrompt="1"/>
          </p:nvPr>
        </p:nvSpPr>
        <p:spPr>
          <a:xfrm>
            <a:off x="7562850" y="5805489"/>
            <a:ext cx="2882900" cy="290512"/>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96576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 1 large image ">
    <p:spTree>
      <p:nvGrpSpPr>
        <p:cNvPr id="1" name=""/>
        <p:cNvGrpSpPr/>
        <p:nvPr/>
      </p:nvGrpSpPr>
      <p:grpSpPr>
        <a:xfrm>
          <a:off x="0" y="0"/>
          <a:ext cx="0" cy="0"/>
          <a:chOff x="0" y="0"/>
          <a:chExt cx="0" cy="0"/>
        </a:xfrm>
      </p:grpSpPr>
      <p:sp>
        <p:nvSpPr>
          <p:cNvPr id="9" name="Picture Placeholder 7"/>
          <p:cNvSpPr>
            <a:spLocks noGrp="1"/>
          </p:cNvSpPr>
          <p:nvPr>
            <p:ph type="pic" sz="quarter" idx="11" hasCustomPrompt="1"/>
          </p:nvPr>
        </p:nvSpPr>
        <p:spPr>
          <a:xfrm>
            <a:off x="5519936" y="1672281"/>
            <a:ext cx="4925814" cy="3484911"/>
          </a:xfrm>
          <a:prstGeom prst="rect">
            <a:avLst/>
          </a:prstGeom>
        </p:spPr>
        <p:txBody>
          <a:bodyPr/>
          <a:lstStyle>
            <a:lvl1pPr marL="0" indent="0">
              <a:buNone/>
              <a:defRPr/>
            </a:lvl1pPr>
          </a:lstStyle>
          <a:p>
            <a:r>
              <a:rPr lang="en-GB" dirty="0" smtClean="0"/>
              <a:t>Picture </a:t>
            </a:r>
            <a:endParaRPr lang="en-GB" dirty="0"/>
          </a:p>
        </p:txBody>
      </p:sp>
      <p:sp>
        <p:nvSpPr>
          <p:cNvPr id="13" name="Text Placeholder 12"/>
          <p:cNvSpPr>
            <a:spLocks noGrp="1"/>
          </p:cNvSpPr>
          <p:nvPr>
            <p:ph type="body" sz="quarter" idx="13" hasCustomPrompt="1"/>
          </p:nvPr>
        </p:nvSpPr>
        <p:spPr>
          <a:xfrm>
            <a:off x="1054800" y="1672281"/>
            <a:ext cx="4285549" cy="4423720"/>
          </a:xfrm>
          <a:prstGeom prst="rect">
            <a:avLst/>
          </a:prstGeom>
        </p:spPr>
        <p:txBody>
          <a:bodyPr/>
          <a:lstStyle>
            <a:lvl1pPr marL="0" indent="0">
              <a:buNone/>
              <a:defRPr sz="20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Insert copy here. </a:t>
            </a:r>
            <a:endParaRPr lang="en-GB"/>
          </a:p>
        </p:txBody>
      </p:sp>
      <p:sp>
        <p:nvSpPr>
          <p:cNvPr id="15" name="Text Placeholder 14"/>
          <p:cNvSpPr>
            <a:spLocks noGrp="1"/>
          </p:cNvSpPr>
          <p:nvPr>
            <p:ph type="body" sz="quarter" idx="14" hasCustomPrompt="1"/>
          </p:nvPr>
        </p:nvSpPr>
        <p:spPr>
          <a:xfrm>
            <a:off x="1054101" y="824399"/>
            <a:ext cx="9391649" cy="473401"/>
          </a:xfrm>
          <a:prstGeom prst="rect">
            <a:avLst/>
          </a:prstGeom>
        </p:spPr>
        <p:txBody>
          <a:bodyPr/>
          <a:lstStyle>
            <a:lvl1pPr marL="0" indent="0">
              <a:buNone/>
              <a:defRPr baseline="0">
                <a:latin typeface="Roboto Mono" pitchFamily="2" charset="0"/>
                <a:ea typeface="Roboto Mono" pitchFamily="2" charset="0"/>
              </a:defRPr>
            </a:lvl1pPr>
          </a:lstStyle>
          <a:p>
            <a:pPr lvl="0"/>
            <a:r>
              <a:rPr lang="en-GB" smtClean="0"/>
              <a:t>Insert subtitle here or delete text box.</a:t>
            </a:r>
            <a:endParaRPr lang="en-GB"/>
          </a:p>
        </p:txBody>
      </p:sp>
      <p:sp>
        <p:nvSpPr>
          <p:cNvPr id="6" name="Text Placeholder 12"/>
          <p:cNvSpPr>
            <a:spLocks noGrp="1"/>
          </p:cNvSpPr>
          <p:nvPr>
            <p:ph type="body" sz="quarter" idx="15" hasCustomPrompt="1"/>
          </p:nvPr>
        </p:nvSpPr>
        <p:spPr>
          <a:xfrm>
            <a:off x="5519936" y="5229200"/>
            <a:ext cx="4925814" cy="432048"/>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622838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image slide">
    <p:spTree>
      <p:nvGrpSpPr>
        <p:cNvPr id="1" name=""/>
        <p:cNvGrpSpPr/>
        <p:nvPr/>
      </p:nvGrpSpPr>
      <p:grpSpPr>
        <a:xfrm>
          <a:off x="0" y="0"/>
          <a:ext cx="0" cy="0"/>
          <a:chOff x="0" y="0"/>
          <a:chExt cx="0" cy="0"/>
        </a:xfrm>
      </p:grpSpPr>
      <p:sp>
        <p:nvSpPr>
          <p:cNvPr id="9" name="Picture Placeholder 7"/>
          <p:cNvSpPr>
            <a:spLocks noGrp="1"/>
          </p:cNvSpPr>
          <p:nvPr>
            <p:ph type="pic" sz="quarter" idx="11" hasCustomPrompt="1"/>
          </p:nvPr>
        </p:nvSpPr>
        <p:spPr>
          <a:xfrm>
            <a:off x="1019870" y="1187004"/>
            <a:ext cx="4320480" cy="4032448"/>
          </a:xfrm>
          <a:prstGeom prst="rect">
            <a:avLst/>
          </a:prstGeom>
        </p:spPr>
        <p:txBody>
          <a:bodyPr/>
          <a:lstStyle>
            <a:lvl1pPr marL="0" indent="0">
              <a:buNone/>
              <a:defRPr/>
            </a:lvl1pPr>
          </a:lstStyle>
          <a:p>
            <a:r>
              <a:rPr lang="en-GB" dirty="0" smtClean="0"/>
              <a:t>Picture </a:t>
            </a:r>
            <a:endParaRPr lang="en-GB" dirty="0"/>
          </a:p>
        </p:txBody>
      </p:sp>
      <p:sp>
        <p:nvSpPr>
          <p:cNvPr id="6" name="Text Placeholder 12"/>
          <p:cNvSpPr>
            <a:spLocks noGrp="1"/>
          </p:cNvSpPr>
          <p:nvPr>
            <p:ph type="body" sz="quarter" idx="15" hasCustomPrompt="1"/>
          </p:nvPr>
        </p:nvSpPr>
        <p:spPr>
          <a:xfrm>
            <a:off x="1055440" y="5301208"/>
            <a:ext cx="4284910" cy="396330"/>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8" name="Picture Placeholder 7"/>
          <p:cNvSpPr>
            <a:spLocks noGrp="1"/>
          </p:cNvSpPr>
          <p:nvPr>
            <p:ph type="pic" sz="quarter" idx="16" hasCustomPrompt="1"/>
          </p:nvPr>
        </p:nvSpPr>
        <p:spPr>
          <a:xfrm>
            <a:off x="6096000" y="1160463"/>
            <a:ext cx="4320480" cy="4032448"/>
          </a:xfrm>
          <a:prstGeom prst="rect">
            <a:avLst/>
          </a:prstGeom>
        </p:spPr>
        <p:txBody>
          <a:bodyPr/>
          <a:lstStyle>
            <a:lvl1pPr marL="0" indent="0">
              <a:buNone/>
              <a:defRPr/>
            </a:lvl1pPr>
          </a:lstStyle>
          <a:p>
            <a:r>
              <a:rPr lang="en-GB" dirty="0" smtClean="0"/>
              <a:t>Picture </a:t>
            </a:r>
            <a:endParaRPr lang="en-GB" dirty="0"/>
          </a:p>
        </p:txBody>
      </p:sp>
      <p:sp>
        <p:nvSpPr>
          <p:cNvPr id="10" name="Text Placeholder 12"/>
          <p:cNvSpPr>
            <a:spLocks noGrp="1"/>
          </p:cNvSpPr>
          <p:nvPr>
            <p:ph type="body" sz="quarter" idx="17" hasCustomPrompt="1"/>
          </p:nvPr>
        </p:nvSpPr>
        <p:spPr>
          <a:xfrm>
            <a:off x="6096000" y="5314139"/>
            <a:ext cx="4320480" cy="383399"/>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4126577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9" name="Picture Placeholder 7"/>
          <p:cNvSpPr>
            <a:spLocks noGrp="1"/>
          </p:cNvSpPr>
          <p:nvPr>
            <p:ph type="pic" sz="quarter" idx="11" hasCustomPrompt="1"/>
          </p:nvPr>
        </p:nvSpPr>
        <p:spPr>
          <a:xfrm>
            <a:off x="1019869" y="792481"/>
            <a:ext cx="9376581" cy="4998720"/>
          </a:xfrm>
          <a:prstGeom prst="rect">
            <a:avLst/>
          </a:prstGeom>
        </p:spPr>
        <p:txBody>
          <a:bodyPr/>
          <a:lstStyle>
            <a:lvl1pPr marL="0" indent="0">
              <a:buNone/>
              <a:defRPr/>
            </a:lvl1pPr>
          </a:lstStyle>
          <a:p>
            <a:r>
              <a:rPr lang="en-GB" dirty="0" smtClean="0"/>
              <a:t>Picture </a:t>
            </a:r>
            <a:endParaRPr lang="en-GB" dirty="0"/>
          </a:p>
        </p:txBody>
      </p:sp>
      <p:sp>
        <p:nvSpPr>
          <p:cNvPr id="6" name="Text Placeholder 12"/>
          <p:cNvSpPr>
            <a:spLocks noGrp="1"/>
          </p:cNvSpPr>
          <p:nvPr>
            <p:ph type="body" sz="quarter" idx="15" hasCustomPrompt="1"/>
          </p:nvPr>
        </p:nvSpPr>
        <p:spPr>
          <a:xfrm>
            <a:off x="3532633" y="5841075"/>
            <a:ext cx="4284910" cy="261015"/>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3798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 slide">
    <p:bg>
      <p:bgPr>
        <a:solidFill>
          <a:schemeClr val="bg1"/>
        </a:solidFill>
        <a:effectLst/>
      </p:bgPr>
    </p:bg>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209862" y="359218"/>
            <a:ext cx="9342437" cy="725487"/>
          </a:xfrm>
          <a:prstGeom prst="rect">
            <a:avLst/>
          </a:prstGeom>
        </p:spPr>
        <p:txBody>
          <a:bodyPr/>
          <a:lstStyle>
            <a:lvl1pPr marL="0" indent="0">
              <a:buNone/>
              <a:defRPr baseline="0">
                <a:latin typeface="Roboto Mono" pitchFamily="2" charset="0"/>
                <a:ea typeface="Roboto Mono" pitchFamily="2" charset="0"/>
              </a:defRPr>
            </a:lvl1pPr>
          </a:lstStyle>
          <a:p>
            <a:pPr lvl="0"/>
            <a:r>
              <a:rPr lang="en-GB" smtClean="0"/>
              <a:t>Insert heading or delete text box. </a:t>
            </a:r>
            <a:endParaRPr lang="en-GB"/>
          </a:p>
        </p:txBody>
      </p:sp>
      <p:sp>
        <p:nvSpPr>
          <p:cNvPr id="6" name="Text Placeholder 13"/>
          <p:cNvSpPr>
            <a:spLocks noGrp="1"/>
          </p:cNvSpPr>
          <p:nvPr>
            <p:ph type="body" sz="quarter" idx="13" hasCustomPrompt="1"/>
          </p:nvPr>
        </p:nvSpPr>
        <p:spPr>
          <a:xfrm>
            <a:off x="209862" y="1395465"/>
            <a:ext cx="11827239" cy="4450699"/>
          </a:xfrm>
          <a:prstGeom prst="rect">
            <a:avLst/>
          </a:prstGeom>
        </p:spPr>
        <p:txBody>
          <a:bodyPr/>
          <a:lstStyle>
            <a:lvl1pPr marL="0" indent="0">
              <a:buFont typeface="Wingdings" panose="05000000000000000000" pitchFamily="2" charset="2"/>
              <a:buNone/>
              <a:defRPr sz="2000"/>
            </a:lvl1pPr>
          </a:lstStyle>
          <a:p>
            <a:pPr lvl="0"/>
            <a:r>
              <a:rPr lang="en-GB" smtClean="0">
                <a:latin typeface="Open Sans" panose="020B0606030504020204" pitchFamily="34" charset="0"/>
                <a:ea typeface="Open Sans" panose="020B0606030504020204" pitchFamily="34" charset="0"/>
                <a:cs typeface="Open Sans" panose="020B0606030504020204" pitchFamily="34" charset="0"/>
              </a:rPr>
              <a:t>Insert copy here. If you wish to add images, please insert the ‘Copy + image’ slide using the drop-down on the New Slide tab. </a:t>
            </a:r>
            <a:endParaRPr lang="en-GB"/>
          </a:p>
        </p:txBody>
      </p:sp>
    </p:spTree>
    <p:extLst>
      <p:ext uri="{BB962C8B-B14F-4D97-AF65-F5344CB8AC3E}">
        <p14:creationId xmlns:p14="http://schemas.microsoft.com/office/powerpoint/2010/main" val="4251154499"/>
      </p:ext>
    </p:extLst>
  </p:cSld>
  <p:clrMapOvr>
    <a:masterClrMapping/>
  </p:clrMapOvr>
  <p:extLst mod="1">
    <p:ext uri="{DCECCB84-F9BA-43D5-87BE-67443E8EF086}">
      <p15:sldGuideLst xmlns:p15="http://schemas.microsoft.com/office/powerpoint/2012/main">
        <p15:guide id="1" orient="horz" pos="2636">
          <p15:clr>
            <a:srgbClr val="FBAE40"/>
          </p15:clr>
        </p15:guide>
        <p15:guide id="2" pos="7106">
          <p15:clr>
            <a:srgbClr val="FBAE40"/>
          </p15:clr>
        </p15:guide>
        <p15:guide id="3" orient="horz" pos="414">
          <p15:clr>
            <a:srgbClr val="FBAE40"/>
          </p15:clr>
        </p15:guide>
        <p15:guide id="4" orient="horz" pos="731">
          <p15:clr>
            <a:srgbClr val="FBAE40"/>
          </p15:clr>
        </p15:guide>
        <p15:guide id="5" orient="horz" pos="1049">
          <p15:clr>
            <a:srgbClr val="FBAE40"/>
          </p15:clr>
        </p15:guide>
        <p15:guide id="6" orient="horz" pos="1366">
          <p15:clr>
            <a:srgbClr val="FBAE40"/>
          </p15:clr>
        </p15:guide>
        <p15:guide id="7" orient="horz" pos="1684">
          <p15:clr>
            <a:srgbClr val="FBAE40"/>
          </p15:clr>
        </p15:guide>
        <p15:guide id="8" orient="horz" pos="2001">
          <p15:clr>
            <a:srgbClr val="FBAE40"/>
          </p15:clr>
        </p15:guide>
        <p15:guide id="9" orient="horz" pos="2319">
          <p15:clr>
            <a:srgbClr val="FBAE40"/>
          </p15:clr>
        </p15:guide>
        <p15:guide id="10" orient="horz" pos="2954">
          <p15:clr>
            <a:srgbClr val="FBAE40"/>
          </p15:clr>
        </p15:guide>
        <p15:guide id="11" orient="horz" pos="3271">
          <p15:clr>
            <a:srgbClr val="FBAE40"/>
          </p15:clr>
        </p15:guide>
        <p15:guide id="12" orient="horz" pos="3589">
          <p15:clr>
            <a:srgbClr val="FBAE40"/>
          </p15:clr>
        </p15:guide>
        <p15:guide id="13" orient="horz" pos="3906">
          <p15:clr>
            <a:srgbClr val="FBAE40"/>
          </p15:clr>
        </p15:guide>
        <p15:guide id="14" orient="horz" pos="42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2 images ">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08800" y="3463152"/>
            <a:ext cx="3068634" cy="2030799"/>
          </a:xfrm>
          <a:prstGeom prst="rect">
            <a:avLst/>
          </a:prstGeom>
        </p:spPr>
        <p:txBody>
          <a:bodyPr/>
          <a:lstStyle>
            <a:lvl1pPr marL="0" indent="0">
              <a:buNone/>
              <a:defRPr/>
            </a:lvl1pPr>
          </a:lstStyle>
          <a:p>
            <a:endParaRPr lang="en-GB" dirty="0"/>
          </a:p>
        </p:txBody>
      </p:sp>
      <p:sp>
        <p:nvSpPr>
          <p:cNvPr id="9" name="Picture Placeholder 7"/>
          <p:cNvSpPr>
            <a:spLocks noGrp="1"/>
          </p:cNvSpPr>
          <p:nvPr>
            <p:ph type="pic" sz="quarter" idx="11" hasCustomPrompt="1"/>
          </p:nvPr>
        </p:nvSpPr>
        <p:spPr>
          <a:xfrm>
            <a:off x="208800" y="1256746"/>
            <a:ext cx="3068634" cy="1726297"/>
          </a:xfrm>
          <a:prstGeom prst="rect">
            <a:avLst/>
          </a:prstGeom>
        </p:spPr>
        <p:txBody>
          <a:bodyPr/>
          <a:lstStyle>
            <a:lvl1pPr marL="0" indent="0">
              <a:buNone/>
              <a:defRPr/>
            </a:lvl1pPr>
          </a:lstStyle>
          <a:p>
            <a:r>
              <a:rPr lang="en-GB" dirty="0" smtClean="0"/>
              <a:t>Picture </a:t>
            </a:r>
            <a:endParaRPr lang="en-GB" dirty="0"/>
          </a:p>
        </p:txBody>
      </p:sp>
      <p:sp>
        <p:nvSpPr>
          <p:cNvPr id="13" name="Text Placeholder 12"/>
          <p:cNvSpPr>
            <a:spLocks noGrp="1"/>
          </p:cNvSpPr>
          <p:nvPr>
            <p:ph type="body" sz="quarter" idx="13" hasCustomPrompt="1"/>
          </p:nvPr>
        </p:nvSpPr>
        <p:spPr>
          <a:xfrm>
            <a:off x="3657601" y="1251291"/>
            <a:ext cx="8364510" cy="4644403"/>
          </a:xfrm>
          <a:prstGeom prst="rect">
            <a:avLst/>
          </a:prstGeom>
        </p:spPr>
        <p:txBody>
          <a:bodyPr/>
          <a:lstStyle>
            <a:lvl1pPr marL="0" indent="0">
              <a:buNone/>
              <a:defRPr sz="20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Insert copy here. </a:t>
            </a:r>
            <a:endParaRPr lang="en-GB"/>
          </a:p>
        </p:txBody>
      </p:sp>
      <p:sp>
        <p:nvSpPr>
          <p:cNvPr id="15" name="Text Placeholder 14"/>
          <p:cNvSpPr>
            <a:spLocks noGrp="1"/>
          </p:cNvSpPr>
          <p:nvPr>
            <p:ph type="body" sz="quarter" idx="14" hasCustomPrompt="1"/>
          </p:nvPr>
        </p:nvSpPr>
        <p:spPr>
          <a:xfrm>
            <a:off x="208800" y="360000"/>
            <a:ext cx="11813311" cy="473401"/>
          </a:xfrm>
          <a:prstGeom prst="rect">
            <a:avLst/>
          </a:prstGeom>
        </p:spPr>
        <p:txBody>
          <a:bodyPr/>
          <a:lstStyle>
            <a:lvl1pPr marL="0" indent="0">
              <a:buNone/>
              <a:defRPr baseline="0">
                <a:latin typeface="Roboto Mono" pitchFamily="2" charset="0"/>
                <a:ea typeface="Roboto Mono" pitchFamily="2" charset="0"/>
              </a:defRPr>
            </a:lvl1pPr>
          </a:lstStyle>
          <a:p>
            <a:pPr lvl="0"/>
            <a:r>
              <a:rPr lang="en-GB" smtClean="0"/>
              <a:t>Insert heading here or delete text box.</a:t>
            </a:r>
            <a:endParaRPr lang="en-GB"/>
          </a:p>
        </p:txBody>
      </p:sp>
      <p:sp>
        <p:nvSpPr>
          <p:cNvPr id="6" name="Text Placeholder 12"/>
          <p:cNvSpPr>
            <a:spLocks noGrp="1"/>
          </p:cNvSpPr>
          <p:nvPr>
            <p:ph type="body" sz="quarter" idx="15" hasCustomPrompt="1"/>
          </p:nvPr>
        </p:nvSpPr>
        <p:spPr>
          <a:xfrm>
            <a:off x="208800" y="3079285"/>
            <a:ext cx="3068633" cy="272635"/>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7" name="Text Placeholder 12"/>
          <p:cNvSpPr>
            <a:spLocks noGrp="1"/>
          </p:cNvSpPr>
          <p:nvPr>
            <p:ph type="body" sz="quarter" idx="16" hasCustomPrompt="1"/>
          </p:nvPr>
        </p:nvSpPr>
        <p:spPr>
          <a:xfrm>
            <a:off x="208800" y="5605182"/>
            <a:ext cx="3068634" cy="368877"/>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191615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 1 large image ">
    <p:spTree>
      <p:nvGrpSpPr>
        <p:cNvPr id="1" name=""/>
        <p:cNvGrpSpPr/>
        <p:nvPr/>
      </p:nvGrpSpPr>
      <p:grpSpPr>
        <a:xfrm>
          <a:off x="0" y="0"/>
          <a:ext cx="0" cy="0"/>
          <a:chOff x="0" y="0"/>
          <a:chExt cx="0" cy="0"/>
        </a:xfrm>
      </p:grpSpPr>
      <p:sp>
        <p:nvSpPr>
          <p:cNvPr id="9" name="Picture Placeholder 7"/>
          <p:cNvSpPr>
            <a:spLocks noGrp="1"/>
          </p:cNvSpPr>
          <p:nvPr>
            <p:ph type="pic" sz="quarter" idx="11" hasCustomPrompt="1"/>
          </p:nvPr>
        </p:nvSpPr>
        <p:spPr>
          <a:xfrm>
            <a:off x="208800" y="1117644"/>
            <a:ext cx="5247620" cy="4855548"/>
          </a:xfrm>
          <a:prstGeom prst="rect">
            <a:avLst/>
          </a:prstGeom>
        </p:spPr>
        <p:txBody>
          <a:bodyPr/>
          <a:lstStyle>
            <a:lvl1pPr marL="0" indent="0">
              <a:buNone/>
              <a:defRPr/>
            </a:lvl1pPr>
          </a:lstStyle>
          <a:p>
            <a:r>
              <a:rPr lang="en-GB" dirty="0" smtClean="0"/>
              <a:t>Picture </a:t>
            </a:r>
            <a:endParaRPr lang="en-GB" dirty="0"/>
          </a:p>
        </p:txBody>
      </p:sp>
      <p:sp>
        <p:nvSpPr>
          <p:cNvPr id="13" name="Text Placeholder 12"/>
          <p:cNvSpPr>
            <a:spLocks noGrp="1"/>
          </p:cNvSpPr>
          <p:nvPr>
            <p:ph type="body" sz="quarter" idx="13" hasCustomPrompt="1"/>
          </p:nvPr>
        </p:nvSpPr>
        <p:spPr>
          <a:xfrm>
            <a:off x="5656779" y="1117644"/>
            <a:ext cx="6350342" cy="4855548"/>
          </a:xfrm>
          <a:prstGeom prst="rect">
            <a:avLst/>
          </a:prstGeom>
        </p:spPr>
        <p:txBody>
          <a:bodyPr/>
          <a:lstStyle>
            <a:lvl1pPr marL="0" indent="0">
              <a:buNone/>
              <a:defRPr sz="20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Insert copy here. </a:t>
            </a:r>
            <a:endParaRPr lang="en-GB"/>
          </a:p>
        </p:txBody>
      </p:sp>
      <p:sp>
        <p:nvSpPr>
          <p:cNvPr id="15" name="Text Placeholder 14"/>
          <p:cNvSpPr>
            <a:spLocks noGrp="1"/>
          </p:cNvSpPr>
          <p:nvPr>
            <p:ph type="body" sz="quarter" idx="14" hasCustomPrompt="1"/>
          </p:nvPr>
        </p:nvSpPr>
        <p:spPr>
          <a:xfrm>
            <a:off x="208800" y="359704"/>
            <a:ext cx="11798321" cy="473401"/>
          </a:xfrm>
          <a:prstGeom prst="rect">
            <a:avLst/>
          </a:prstGeom>
        </p:spPr>
        <p:txBody>
          <a:bodyPr/>
          <a:lstStyle>
            <a:lvl1pPr marL="0" indent="0">
              <a:buNone/>
              <a:defRPr baseline="0">
                <a:latin typeface="Roboto Mono" pitchFamily="2" charset="0"/>
                <a:ea typeface="Roboto Mono" pitchFamily="2" charset="0"/>
              </a:defRPr>
            </a:lvl1pPr>
          </a:lstStyle>
          <a:p>
            <a:pPr lvl="0"/>
            <a:r>
              <a:rPr lang="en-GB" smtClean="0"/>
              <a:t>Insert heading here or delete text box.</a:t>
            </a:r>
            <a:endParaRPr lang="en-GB"/>
          </a:p>
        </p:txBody>
      </p:sp>
      <p:sp>
        <p:nvSpPr>
          <p:cNvPr id="6" name="Text Placeholder 12"/>
          <p:cNvSpPr>
            <a:spLocks noGrp="1"/>
          </p:cNvSpPr>
          <p:nvPr>
            <p:ph type="body" sz="quarter" idx="15" hasCustomPrompt="1"/>
          </p:nvPr>
        </p:nvSpPr>
        <p:spPr>
          <a:xfrm>
            <a:off x="208800" y="5371217"/>
            <a:ext cx="5247620" cy="601975"/>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300966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image slide">
    <p:spTree>
      <p:nvGrpSpPr>
        <p:cNvPr id="1" name=""/>
        <p:cNvGrpSpPr/>
        <p:nvPr/>
      </p:nvGrpSpPr>
      <p:grpSpPr>
        <a:xfrm>
          <a:off x="0" y="0"/>
          <a:ext cx="0" cy="0"/>
          <a:chOff x="0" y="0"/>
          <a:chExt cx="0" cy="0"/>
        </a:xfrm>
      </p:grpSpPr>
      <p:sp>
        <p:nvSpPr>
          <p:cNvPr id="9" name="Picture Placeholder 7"/>
          <p:cNvSpPr>
            <a:spLocks noGrp="1"/>
          </p:cNvSpPr>
          <p:nvPr>
            <p:ph type="pic" sz="quarter" idx="11" hasCustomPrompt="1"/>
          </p:nvPr>
        </p:nvSpPr>
        <p:spPr>
          <a:xfrm>
            <a:off x="711201" y="377536"/>
            <a:ext cx="5045018" cy="4479278"/>
          </a:xfrm>
          <a:prstGeom prst="rect">
            <a:avLst/>
          </a:prstGeom>
        </p:spPr>
        <p:txBody>
          <a:bodyPr/>
          <a:lstStyle>
            <a:lvl1pPr marL="0" indent="0">
              <a:buNone/>
              <a:defRPr/>
            </a:lvl1pPr>
          </a:lstStyle>
          <a:p>
            <a:r>
              <a:rPr lang="en-GB" dirty="0" smtClean="0"/>
              <a:t>Picture </a:t>
            </a:r>
            <a:endParaRPr lang="en-GB" dirty="0"/>
          </a:p>
        </p:txBody>
      </p:sp>
      <p:sp>
        <p:nvSpPr>
          <p:cNvPr id="6" name="Text Placeholder 12"/>
          <p:cNvSpPr>
            <a:spLocks noGrp="1"/>
          </p:cNvSpPr>
          <p:nvPr>
            <p:ph type="body" sz="quarter" idx="15" hasCustomPrompt="1"/>
          </p:nvPr>
        </p:nvSpPr>
        <p:spPr>
          <a:xfrm>
            <a:off x="711201" y="5041024"/>
            <a:ext cx="5045018" cy="396330"/>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10" name="Text Placeholder 12"/>
          <p:cNvSpPr>
            <a:spLocks noGrp="1"/>
          </p:cNvSpPr>
          <p:nvPr>
            <p:ph type="body" sz="quarter" idx="17" hasCustomPrompt="1"/>
          </p:nvPr>
        </p:nvSpPr>
        <p:spPr>
          <a:xfrm>
            <a:off x="6198422" y="5047489"/>
            <a:ext cx="4114811" cy="383399"/>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7" name="Picture Placeholder 7"/>
          <p:cNvSpPr>
            <a:spLocks noGrp="1"/>
          </p:cNvSpPr>
          <p:nvPr>
            <p:ph type="pic" sz="quarter" idx="18" hasCustomPrompt="1"/>
          </p:nvPr>
        </p:nvSpPr>
        <p:spPr>
          <a:xfrm>
            <a:off x="6198422" y="377536"/>
            <a:ext cx="5045018" cy="4479278"/>
          </a:xfrm>
          <a:prstGeom prst="rect">
            <a:avLst/>
          </a:prstGeom>
        </p:spPr>
        <p:txBody>
          <a:bodyPr/>
          <a:lstStyle>
            <a:lvl1pPr marL="0" indent="0">
              <a:buNone/>
              <a:defRPr/>
            </a:lvl1pPr>
          </a:lstStyle>
          <a:p>
            <a:r>
              <a:rPr lang="en-GB" dirty="0" smtClean="0"/>
              <a:t>Picture </a:t>
            </a:r>
            <a:endParaRPr lang="en-GB" dirty="0"/>
          </a:p>
        </p:txBody>
      </p:sp>
    </p:spTree>
    <p:extLst>
      <p:ext uri="{BB962C8B-B14F-4D97-AF65-F5344CB8AC3E}">
        <p14:creationId xmlns:p14="http://schemas.microsoft.com/office/powerpoint/2010/main" val="322473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hart slide">
    <p:spTree>
      <p:nvGrpSpPr>
        <p:cNvPr id="1" name=""/>
        <p:cNvGrpSpPr/>
        <p:nvPr/>
      </p:nvGrpSpPr>
      <p:grpSpPr>
        <a:xfrm>
          <a:off x="0" y="0"/>
          <a:ext cx="0" cy="0"/>
          <a:chOff x="0" y="0"/>
          <a:chExt cx="0" cy="0"/>
        </a:xfrm>
      </p:grpSpPr>
      <p:sp>
        <p:nvSpPr>
          <p:cNvPr id="6" name="Text Placeholder 12"/>
          <p:cNvSpPr>
            <a:spLocks noGrp="1"/>
          </p:cNvSpPr>
          <p:nvPr>
            <p:ph type="body" sz="quarter" idx="15" hasCustomPrompt="1"/>
          </p:nvPr>
        </p:nvSpPr>
        <p:spPr>
          <a:xfrm>
            <a:off x="486292" y="5347261"/>
            <a:ext cx="5045018" cy="396330"/>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10" name="Text Placeholder 12"/>
          <p:cNvSpPr>
            <a:spLocks noGrp="1"/>
          </p:cNvSpPr>
          <p:nvPr>
            <p:ph type="body" sz="quarter" idx="17" hasCustomPrompt="1"/>
          </p:nvPr>
        </p:nvSpPr>
        <p:spPr>
          <a:xfrm>
            <a:off x="5838658" y="5328075"/>
            <a:ext cx="4459585" cy="415516"/>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3" name="Chart Placeholder 2"/>
          <p:cNvSpPr>
            <a:spLocks noGrp="1"/>
          </p:cNvSpPr>
          <p:nvPr>
            <p:ph type="chart" sz="quarter" idx="19"/>
          </p:nvPr>
        </p:nvSpPr>
        <p:spPr>
          <a:xfrm>
            <a:off x="486292" y="377536"/>
            <a:ext cx="5209970" cy="4584209"/>
          </a:xfrm>
          <a:prstGeom prst="rect">
            <a:avLst/>
          </a:prstGeom>
        </p:spPr>
        <p:txBody>
          <a:bodyPr/>
          <a:lstStyle/>
          <a:p>
            <a:endParaRPr lang="en-GB"/>
          </a:p>
        </p:txBody>
      </p:sp>
      <p:sp>
        <p:nvSpPr>
          <p:cNvPr id="8" name="Chart Placeholder 2"/>
          <p:cNvSpPr>
            <a:spLocks noGrp="1"/>
          </p:cNvSpPr>
          <p:nvPr>
            <p:ph type="chart" sz="quarter" idx="20"/>
          </p:nvPr>
        </p:nvSpPr>
        <p:spPr>
          <a:xfrm>
            <a:off x="5838658" y="377537"/>
            <a:ext cx="5209970" cy="4584208"/>
          </a:xfrm>
          <a:prstGeom prst="rect">
            <a:avLst/>
          </a:prstGeom>
        </p:spPr>
        <p:txBody>
          <a:bodyPr/>
          <a:lstStyle/>
          <a:p>
            <a:endParaRPr lang="en-GB"/>
          </a:p>
        </p:txBody>
      </p:sp>
    </p:spTree>
    <p:extLst>
      <p:ext uri="{BB962C8B-B14F-4D97-AF65-F5344CB8AC3E}">
        <p14:creationId xmlns:p14="http://schemas.microsoft.com/office/powerpoint/2010/main" val="37594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9" name="Picture Placeholder 7"/>
          <p:cNvSpPr>
            <a:spLocks noGrp="1"/>
          </p:cNvSpPr>
          <p:nvPr>
            <p:ph type="pic" sz="quarter" idx="11" hasCustomPrompt="1"/>
          </p:nvPr>
        </p:nvSpPr>
        <p:spPr>
          <a:xfrm>
            <a:off x="270361" y="357766"/>
            <a:ext cx="10057862" cy="5338496"/>
          </a:xfrm>
          <a:prstGeom prst="rect">
            <a:avLst/>
          </a:prstGeom>
        </p:spPr>
        <p:txBody>
          <a:bodyPr/>
          <a:lstStyle>
            <a:lvl1pPr marL="0" indent="0">
              <a:buNone/>
              <a:defRPr/>
            </a:lvl1pPr>
          </a:lstStyle>
          <a:p>
            <a:r>
              <a:rPr lang="en-GB" dirty="0" smtClean="0"/>
              <a:t>Picture </a:t>
            </a:r>
            <a:endParaRPr lang="en-GB" dirty="0"/>
          </a:p>
        </p:txBody>
      </p:sp>
      <p:sp>
        <p:nvSpPr>
          <p:cNvPr id="6" name="Text Placeholder 12"/>
          <p:cNvSpPr>
            <a:spLocks noGrp="1"/>
          </p:cNvSpPr>
          <p:nvPr>
            <p:ph type="body" sz="quarter" idx="15" hasCustomPrompt="1"/>
          </p:nvPr>
        </p:nvSpPr>
        <p:spPr>
          <a:xfrm>
            <a:off x="270361" y="5696262"/>
            <a:ext cx="10057862" cy="254833"/>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296598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224358" y="180090"/>
            <a:ext cx="10163175" cy="5786438"/>
          </a:xfrm>
          <a:prstGeom prst="rect">
            <a:avLst/>
          </a:prstGeom>
        </p:spPr>
        <p:txBody>
          <a:bodyPr/>
          <a:lstStyle/>
          <a:p>
            <a:endParaRPr lang="en-GB"/>
          </a:p>
        </p:txBody>
      </p:sp>
    </p:spTree>
    <p:extLst>
      <p:ext uri="{BB962C8B-B14F-4D97-AF65-F5344CB8AC3E}">
        <p14:creationId xmlns:p14="http://schemas.microsoft.com/office/powerpoint/2010/main" val="420237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slide">
    <p:bg>
      <p:bgPr>
        <a:solidFill>
          <a:schemeClr val="bg1"/>
        </a:solidFill>
        <a:effectLst/>
      </p:bgPr>
    </p:bg>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1054100" y="823913"/>
            <a:ext cx="9342437" cy="725487"/>
          </a:xfrm>
          <a:prstGeom prst="rect">
            <a:avLst/>
          </a:prstGeom>
        </p:spPr>
        <p:txBody>
          <a:bodyPr/>
          <a:lstStyle>
            <a:lvl1pPr marL="0" indent="0">
              <a:buNone/>
              <a:defRPr baseline="0">
                <a:latin typeface="Roboto Mono" pitchFamily="2" charset="0"/>
                <a:ea typeface="Roboto Mono" pitchFamily="2" charset="0"/>
              </a:defRPr>
            </a:lvl1pPr>
          </a:lstStyle>
          <a:p>
            <a:pPr lvl="0"/>
            <a:r>
              <a:rPr lang="en-GB" smtClean="0"/>
              <a:t>Insert subtitle here or delete text box. </a:t>
            </a:r>
            <a:endParaRPr lang="en-GB"/>
          </a:p>
        </p:txBody>
      </p:sp>
      <p:sp>
        <p:nvSpPr>
          <p:cNvPr id="6" name="Text Placeholder 13"/>
          <p:cNvSpPr>
            <a:spLocks noGrp="1"/>
          </p:cNvSpPr>
          <p:nvPr>
            <p:ph type="body" sz="quarter" idx="13" hasCustomPrompt="1"/>
          </p:nvPr>
        </p:nvSpPr>
        <p:spPr>
          <a:xfrm>
            <a:off x="1054099" y="1665288"/>
            <a:ext cx="9342438" cy="4299721"/>
          </a:xfrm>
          <a:prstGeom prst="rect">
            <a:avLst/>
          </a:prstGeom>
        </p:spPr>
        <p:txBody>
          <a:bodyPr/>
          <a:lstStyle>
            <a:lvl1pPr marL="0" indent="0">
              <a:buNone/>
              <a:defRPr sz="2000"/>
            </a:lvl1pPr>
          </a:lstStyle>
          <a:p>
            <a:pPr lvl="0"/>
            <a:r>
              <a:rPr lang="en-GB" smtClean="0">
                <a:latin typeface="Open Sans" panose="020B0606030504020204" pitchFamily="34" charset="0"/>
                <a:ea typeface="Open Sans" panose="020B0606030504020204" pitchFamily="34" charset="0"/>
                <a:cs typeface="Open Sans" panose="020B0606030504020204" pitchFamily="34" charset="0"/>
              </a:rPr>
              <a:t>Insert copy here. If you wish to add images, please insert the ‘Copy + image’ slide using the drop-down on the New Slide tab. </a:t>
            </a:r>
            <a:endParaRPr lang="en-GB"/>
          </a:p>
        </p:txBody>
      </p:sp>
    </p:spTree>
    <p:extLst>
      <p:ext uri="{BB962C8B-B14F-4D97-AF65-F5344CB8AC3E}">
        <p14:creationId xmlns:p14="http://schemas.microsoft.com/office/powerpoint/2010/main" val="2191536608"/>
      </p:ext>
    </p:extLst>
  </p:cSld>
  <p:clrMapOvr>
    <a:masterClrMapping/>
  </p:clrMapOvr>
  <p:extLst mod="1">
    <p:ext uri="{DCECCB84-F9BA-43D5-87BE-67443E8EF086}">
      <p15:sldGuideLst xmlns:p15="http://schemas.microsoft.com/office/powerpoint/2012/main">
        <p15:guide id="1" orient="horz" pos="2636">
          <p15:clr>
            <a:srgbClr val="FBAE40"/>
          </p15:clr>
        </p15:guide>
        <p15:guide id="2" pos="7106">
          <p15:clr>
            <a:srgbClr val="FBAE40"/>
          </p15:clr>
        </p15:guide>
        <p15:guide id="3" orient="horz" pos="414">
          <p15:clr>
            <a:srgbClr val="FBAE40"/>
          </p15:clr>
        </p15:guide>
        <p15:guide id="4" orient="horz" pos="731">
          <p15:clr>
            <a:srgbClr val="FBAE40"/>
          </p15:clr>
        </p15:guide>
        <p15:guide id="5" orient="horz" pos="1049">
          <p15:clr>
            <a:srgbClr val="FBAE40"/>
          </p15:clr>
        </p15:guide>
        <p15:guide id="6" orient="horz" pos="1366">
          <p15:clr>
            <a:srgbClr val="FBAE40"/>
          </p15:clr>
        </p15:guide>
        <p15:guide id="7" orient="horz" pos="1684">
          <p15:clr>
            <a:srgbClr val="FBAE40"/>
          </p15:clr>
        </p15:guide>
        <p15:guide id="8" orient="horz" pos="2001">
          <p15:clr>
            <a:srgbClr val="FBAE40"/>
          </p15:clr>
        </p15:guide>
        <p15:guide id="9" orient="horz" pos="2319">
          <p15:clr>
            <a:srgbClr val="FBAE40"/>
          </p15:clr>
        </p15:guide>
        <p15:guide id="10" orient="horz" pos="2954">
          <p15:clr>
            <a:srgbClr val="FBAE40"/>
          </p15:clr>
        </p15:guide>
        <p15:guide id="11" orient="horz" pos="3271">
          <p15:clr>
            <a:srgbClr val="FBAE40"/>
          </p15:clr>
        </p15:guide>
        <p15:guide id="12" orient="horz" pos="3589">
          <p15:clr>
            <a:srgbClr val="FBAE40"/>
          </p15:clr>
        </p15:guide>
        <p15:guide id="13" orient="horz" pos="3906">
          <p15:clr>
            <a:srgbClr val="FBAE40"/>
          </p15:clr>
        </p15:guide>
        <p15:guide id="14" orient="horz" pos="422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1"/>
            <a:ext cx="12192001" cy="6857932"/>
          </a:xfrm>
          <a:prstGeom prst="rect">
            <a:avLst/>
          </a:prstGeom>
        </p:spPr>
      </p:pic>
    </p:spTree>
    <p:extLst>
      <p:ext uri="{BB962C8B-B14F-4D97-AF65-F5344CB8AC3E}">
        <p14:creationId xmlns:p14="http://schemas.microsoft.com/office/powerpoint/2010/main" val="3587545517"/>
      </p:ext>
    </p:extLst>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l" defTabSz="914400" rtl="0" eaLnBrk="1" latinLnBrk="0" hangingPunct="1">
        <a:lnSpc>
          <a:spcPct val="90000"/>
        </a:lnSpc>
        <a:spcBef>
          <a:spcPct val="0"/>
        </a:spcBef>
        <a:buNone/>
        <a:defRPr sz="3600" kern="1200">
          <a:solidFill>
            <a:schemeClr val="tx1"/>
          </a:solidFill>
          <a:latin typeface="Roboto Mono" pitchFamily="2" charset="0"/>
          <a:ea typeface="Roboto Mono"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6" userDrawn="1">
          <p15:clr>
            <a:srgbClr val="F26B43"/>
          </p15:clr>
        </p15:guide>
        <p15:guide id="2" pos="3840" userDrawn="1">
          <p15:clr>
            <a:srgbClr val="F26B43"/>
          </p15:clr>
        </p15:guide>
        <p15:guide id="3" pos="7582" userDrawn="1">
          <p15:clr>
            <a:srgbClr val="F26B43"/>
          </p15:clr>
        </p15:guide>
        <p15:guide id="4" pos="7106" userDrawn="1">
          <p15:clr>
            <a:srgbClr val="F26B43"/>
          </p15:clr>
        </p15:guide>
        <p15:guide id="5" pos="5700" userDrawn="1">
          <p15:clr>
            <a:srgbClr val="F26B43"/>
          </p15:clr>
        </p15:guide>
        <p15:guide id="6" pos="5246" userDrawn="1">
          <p15:clr>
            <a:srgbClr val="F26B43"/>
          </p15:clr>
        </p15:guide>
        <p15:guide id="7" pos="4770" userDrawn="1">
          <p15:clr>
            <a:srgbClr val="F26B43"/>
          </p15:clr>
        </p15:guide>
        <p15:guide id="8" pos="3364" userDrawn="1">
          <p15:clr>
            <a:srgbClr val="F26B43"/>
          </p15:clr>
        </p15:guide>
        <p15:guide id="9" pos="2910" userDrawn="1">
          <p15:clr>
            <a:srgbClr val="F26B43"/>
          </p15:clr>
        </p15:guide>
        <p15:guide id="10" pos="2434" userDrawn="1">
          <p15:clr>
            <a:srgbClr val="F26B43"/>
          </p15:clr>
        </p15:guide>
        <p15:guide id="11" pos="1958" userDrawn="1">
          <p15:clr>
            <a:srgbClr val="F26B43"/>
          </p15:clr>
        </p15:guide>
        <p15:guide id="12" pos="1504" userDrawn="1">
          <p15:clr>
            <a:srgbClr val="F26B43"/>
          </p15:clr>
        </p15:guide>
        <p15:guide id="13" pos="1028" userDrawn="1">
          <p15:clr>
            <a:srgbClr val="F26B43"/>
          </p15:clr>
        </p15:guide>
        <p15:guide id="14" pos="574" userDrawn="1">
          <p15:clr>
            <a:srgbClr val="F26B43"/>
          </p15:clr>
        </p15:guide>
        <p15:guide id="15" pos="98" userDrawn="1">
          <p15:clr>
            <a:srgbClr val="F26B43"/>
          </p15:clr>
        </p15:guide>
        <p15:guide id="16" pos="4294" userDrawn="1">
          <p15:clr>
            <a:srgbClr val="F26B43"/>
          </p15:clr>
        </p15:guide>
        <p15:guide id="17" pos="6176" userDrawn="1">
          <p15:clr>
            <a:srgbClr val="F26B43"/>
          </p15:clr>
        </p15:guide>
        <p15:guide id="18" pos="6652" userDrawn="1">
          <p15:clr>
            <a:srgbClr val="F26B43"/>
          </p15:clr>
        </p15:guide>
        <p15:guide id="19" orient="horz" pos="414" userDrawn="1">
          <p15:clr>
            <a:srgbClr val="F26B43"/>
          </p15:clr>
        </p15:guide>
        <p15:guide id="20" orient="horz" pos="731" userDrawn="1">
          <p15:clr>
            <a:srgbClr val="F26B43"/>
          </p15:clr>
        </p15:guide>
        <p15:guide id="21" orient="horz" pos="1049" userDrawn="1">
          <p15:clr>
            <a:srgbClr val="F26B43"/>
          </p15:clr>
        </p15:guide>
        <p15:guide id="22" orient="horz" pos="1366" userDrawn="1">
          <p15:clr>
            <a:srgbClr val="F26B43"/>
          </p15:clr>
        </p15:guide>
        <p15:guide id="23" orient="horz" pos="1661" userDrawn="1">
          <p15:clr>
            <a:srgbClr val="F26B43"/>
          </p15:clr>
        </p15:guide>
        <p15:guide id="24" orient="horz" pos="2001" userDrawn="1">
          <p15:clr>
            <a:srgbClr val="F26B43"/>
          </p15:clr>
        </p15:guide>
        <p15:guide id="25" orient="horz" pos="2319" userDrawn="1">
          <p15:clr>
            <a:srgbClr val="F26B43"/>
          </p15:clr>
        </p15:guide>
        <p15:guide id="26" orient="horz" pos="2636" userDrawn="1">
          <p15:clr>
            <a:srgbClr val="F26B43"/>
          </p15:clr>
        </p15:guide>
        <p15:guide id="27" orient="horz" pos="2954" userDrawn="1">
          <p15:clr>
            <a:srgbClr val="F26B43"/>
          </p15:clr>
        </p15:guide>
        <p15:guide id="28" orient="horz" pos="3271" userDrawn="1">
          <p15:clr>
            <a:srgbClr val="F26B43"/>
          </p15:clr>
        </p15:guide>
        <p15:guide id="29" orient="horz" pos="3589" userDrawn="1">
          <p15:clr>
            <a:srgbClr val="F26B43"/>
          </p15:clr>
        </p15:guide>
        <p15:guide id="30" orient="horz" pos="3906" userDrawn="1">
          <p15:clr>
            <a:srgbClr val="F26B43"/>
          </p15:clr>
        </p15:guide>
        <p15:guide id="31" orient="horz" pos="42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274"/>
            <a:ext cx="12192000" cy="6857726"/>
          </a:xfrm>
          <a:prstGeom prst="rect">
            <a:avLst/>
          </a:prstGeom>
        </p:spPr>
      </p:pic>
    </p:spTree>
    <p:extLst>
      <p:ext uri="{BB962C8B-B14F-4D97-AF65-F5344CB8AC3E}">
        <p14:creationId xmlns:p14="http://schemas.microsoft.com/office/powerpoint/2010/main" val="21208548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sldNum="0" hdr="0" dt="0"/>
  <p:txStyles>
    <p:titleStyle>
      <a:lvl1pPr algn="l" defTabSz="914400" rtl="0" eaLnBrk="1" latinLnBrk="0" hangingPunct="1">
        <a:lnSpc>
          <a:spcPct val="90000"/>
        </a:lnSpc>
        <a:spcBef>
          <a:spcPct val="0"/>
        </a:spcBef>
        <a:buNone/>
        <a:defRPr sz="3600" kern="1200">
          <a:solidFill>
            <a:schemeClr val="tx1"/>
          </a:solidFill>
          <a:latin typeface="Roboto Mono" pitchFamily="2" charset="0"/>
          <a:ea typeface="Roboto Mono"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6">
          <p15:clr>
            <a:srgbClr val="F26B43"/>
          </p15:clr>
        </p15:guide>
        <p15:guide id="2" pos="3840">
          <p15:clr>
            <a:srgbClr val="F26B43"/>
          </p15:clr>
        </p15:guide>
        <p15:guide id="3" pos="7582">
          <p15:clr>
            <a:srgbClr val="F26B43"/>
          </p15:clr>
        </p15:guide>
        <p15:guide id="4" pos="7106">
          <p15:clr>
            <a:srgbClr val="F26B43"/>
          </p15:clr>
        </p15:guide>
        <p15:guide id="5" pos="5700">
          <p15:clr>
            <a:srgbClr val="F26B43"/>
          </p15:clr>
        </p15:guide>
        <p15:guide id="6" pos="5246">
          <p15:clr>
            <a:srgbClr val="F26B43"/>
          </p15:clr>
        </p15:guide>
        <p15:guide id="7" pos="4770">
          <p15:clr>
            <a:srgbClr val="F26B43"/>
          </p15:clr>
        </p15:guide>
        <p15:guide id="8" pos="3364">
          <p15:clr>
            <a:srgbClr val="F26B43"/>
          </p15:clr>
        </p15:guide>
        <p15:guide id="9" pos="2910">
          <p15:clr>
            <a:srgbClr val="F26B43"/>
          </p15:clr>
        </p15:guide>
        <p15:guide id="10" pos="2434">
          <p15:clr>
            <a:srgbClr val="F26B43"/>
          </p15:clr>
        </p15:guide>
        <p15:guide id="11" pos="1958">
          <p15:clr>
            <a:srgbClr val="F26B43"/>
          </p15:clr>
        </p15:guide>
        <p15:guide id="12" pos="1504">
          <p15:clr>
            <a:srgbClr val="F26B43"/>
          </p15:clr>
        </p15:guide>
        <p15:guide id="13" pos="1028">
          <p15:clr>
            <a:srgbClr val="F26B43"/>
          </p15:clr>
        </p15:guide>
        <p15:guide id="14" pos="574">
          <p15:clr>
            <a:srgbClr val="F26B43"/>
          </p15:clr>
        </p15:guide>
        <p15:guide id="15" pos="98">
          <p15:clr>
            <a:srgbClr val="F26B43"/>
          </p15:clr>
        </p15:guide>
        <p15:guide id="16" pos="4294">
          <p15:clr>
            <a:srgbClr val="F26B43"/>
          </p15:clr>
        </p15:guide>
        <p15:guide id="17" pos="6176">
          <p15:clr>
            <a:srgbClr val="F26B43"/>
          </p15:clr>
        </p15:guide>
        <p15:guide id="18" pos="6652">
          <p15:clr>
            <a:srgbClr val="F26B43"/>
          </p15:clr>
        </p15:guide>
        <p15:guide id="19" orient="horz" pos="414">
          <p15:clr>
            <a:srgbClr val="F26B43"/>
          </p15:clr>
        </p15:guide>
        <p15:guide id="20" orient="horz" pos="731">
          <p15:clr>
            <a:srgbClr val="F26B43"/>
          </p15:clr>
        </p15:guide>
        <p15:guide id="21" orient="horz" pos="1049">
          <p15:clr>
            <a:srgbClr val="F26B43"/>
          </p15:clr>
        </p15:guide>
        <p15:guide id="22" orient="horz" pos="1366">
          <p15:clr>
            <a:srgbClr val="F26B43"/>
          </p15:clr>
        </p15:guide>
        <p15:guide id="23" orient="horz" pos="1684">
          <p15:clr>
            <a:srgbClr val="F26B43"/>
          </p15:clr>
        </p15:guide>
        <p15:guide id="24" orient="horz" pos="2001">
          <p15:clr>
            <a:srgbClr val="F26B43"/>
          </p15:clr>
        </p15:guide>
        <p15:guide id="25" orient="horz" pos="2319">
          <p15:clr>
            <a:srgbClr val="F26B43"/>
          </p15:clr>
        </p15:guide>
        <p15:guide id="26" orient="horz" pos="2636">
          <p15:clr>
            <a:srgbClr val="F26B43"/>
          </p15:clr>
        </p15:guide>
        <p15:guide id="27" orient="horz" pos="2954">
          <p15:clr>
            <a:srgbClr val="F26B43"/>
          </p15:clr>
        </p15:guide>
        <p15:guide id="28" orient="horz" pos="3271">
          <p15:clr>
            <a:srgbClr val="F26B43"/>
          </p15:clr>
        </p15:guide>
        <p15:guide id="29" orient="horz" pos="3589">
          <p15:clr>
            <a:srgbClr val="F26B43"/>
          </p15:clr>
        </p15:guide>
        <p15:guide id="30" orient="horz" pos="3906">
          <p15:clr>
            <a:srgbClr val="F26B43"/>
          </p15:clr>
        </p15:guide>
        <p15:guide id="31" orient="horz" pos="42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60"/>
            <a:ext cx="12192000" cy="6857931"/>
          </a:xfrm>
          <a:prstGeom prst="rect">
            <a:avLst/>
          </a:prstGeom>
        </p:spPr>
      </p:pic>
    </p:spTree>
    <p:extLst>
      <p:ext uri="{BB962C8B-B14F-4D97-AF65-F5344CB8AC3E}">
        <p14:creationId xmlns:p14="http://schemas.microsoft.com/office/powerpoint/2010/main" val="2843105772"/>
      </p:ext>
    </p:extLst>
  </p:cSld>
  <p:clrMap bg1="lt1" tx1="dk1" bg2="lt2" tx2="dk2" accent1="accent1" accent2="accent2" accent3="accent3" accent4="accent4" accent5="accent5" accent6="accent6" hlink="hlink" folHlink="folHlink"/>
  <p:sldLayoutIdLst>
    <p:sldLayoutId id="2147483674" r:id="rId1"/>
    <p:sldLayoutId id="2147483669" r:id="rId2"/>
    <p:sldLayoutId id="2147483671" r:id="rId3"/>
    <p:sldLayoutId id="2147483672" r:id="rId4"/>
    <p:sldLayoutId id="2147483675" r:id="rId5"/>
  </p:sldLayoutIdLst>
  <p:hf sldNum="0" hdr="0" dt="0"/>
  <p:txStyles>
    <p:titleStyle>
      <a:lvl1pPr algn="l" defTabSz="914400" rtl="0" eaLnBrk="1" latinLnBrk="0" hangingPunct="1">
        <a:lnSpc>
          <a:spcPct val="90000"/>
        </a:lnSpc>
        <a:spcBef>
          <a:spcPct val="0"/>
        </a:spcBef>
        <a:buNone/>
        <a:defRPr sz="3600" kern="1200">
          <a:solidFill>
            <a:schemeClr val="tx1"/>
          </a:solidFill>
          <a:latin typeface="Roboto Mono" pitchFamily="2" charset="0"/>
          <a:ea typeface="Roboto Mono"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6">
          <p15:clr>
            <a:srgbClr val="F26B43"/>
          </p15:clr>
        </p15:guide>
        <p15:guide id="2" pos="3840">
          <p15:clr>
            <a:srgbClr val="F26B43"/>
          </p15:clr>
        </p15:guide>
        <p15:guide id="3" pos="7582">
          <p15:clr>
            <a:srgbClr val="F26B43"/>
          </p15:clr>
        </p15:guide>
        <p15:guide id="4" pos="7106">
          <p15:clr>
            <a:srgbClr val="F26B43"/>
          </p15:clr>
        </p15:guide>
        <p15:guide id="5" pos="5700">
          <p15:clr>
            <a:srgbClr val="F26B43"/>
          </p15:clr>
        </p15:guide>
        <p15:guide id="6" pos="5246">
          <p15:clr>
            <a:srgbClr val="F26B43"/>
          </p15:clr>
        </p15:guide>
        <p15:guide id="7" pos="4770">
          <p15:clr>
            <a:srgbClr val="F26B43"/>
          </p15:clr>
        </p15:guide>
        <p15:guide id="8" pos="3364">
          <p15:clr>
            <a:srgbClr val="F26B43"/>
          </p15:clr>
        </p15:guide>
        <p15:guide id="9" pos="2910">
          <p15:clr>
            <a:srgbClr val="F26B43"/>
          </p15:clr>
        </p15:guide>
        <p15:guide id="10" pos="2434">
          <p15:clr>
            <a:srgbClr val="F26B43"/>
          </p15:clr>
        </p15:guide>
        <p15:guide id="11" pos="1958">
          <p15:clr>
            <a:srgbClr val="F26B43"/>
          </p15:clr>
        </p15:guide>
        <p15:guide id="12" pos="1504">
          <p15:clr>
            <a:srgbClr val="F26B43"/>
          </p15:clr>
        </p15:guide>
        <p15:guide id="13" pos="1028">
          <p15:clr>
            <a:srgbClr val="F26B43"/>
          </p15:clr>
        </p15:guide>
        <p15:guide id="14" pos="574">
          <p15:clr>
            <a:srgbClr val="F26B43"/>
          </p15:clr>
        </p15:guide>
        <p15:guide id="15" pos="98">
          <p15:clr>
            <a:srgbClr val="F26B43"/>
          </p15:clr>
        </p15:guide>
        <p15:guide id="16" pos="4294">
          <p15:clr>
            <a:srgbClr val="F26B43"/>
          </p15:clr>
        </p15:guide>
        <p15:guide id="17" pos="6176">
          <p15:clr>
            <a:srgbClr val="F26B43"/>
          </p15:clr>
        </p15:guide>
        <p15:guide id="18" pos="6652">
          <p15:clr>
            <a:srgbClr val="F26B43"/>
          </p15:clr>
        </p15:guide>
        <p15:guide id="19" orient="horz" pos="414">
          <p15:clr>
            <a:srgbClr val="F26B43"/>
          </p15:clr>
        </p15:guide>
        <p15:guide id="20" orient="horz" pos="731">
          <p15:clr>
            <a:srgbClr val="F26B43"/>
          </p15:clr>
        </p15:guide>
        <p15:guide id="21" orient="horz" pos="1049">
          <p15:clr>
            <a:srgbClr val="F26B43"/>
          </p15:clr>
        </p15:guide>
        <p15:guide id="22" orient="horz" pos="1366">
          <p15:clr>
            <a:srgbClr val="F26B43"/>
          </p15:clr>
        </p15:guide>
        <p15:guide id="23" orient="horz" pos="1684" userDrawn="1">
          <p15:clr>
            <a:srgbClr val="F26B43"/>
          </p15:clr>
        </p15:guide>
        <p15:guide id="24" orient="horz" pos="2001">
          <p15:clr>
            <a:srgbClr val="F26B43"/>
          </p15:clr>
        </p15:guide>
        <p15:guide id="25" orient="horz" pos="2319">
          <p15:clr>
            <a:srgbClr val="F26B43"/>
          </p15:clr>
        </p15:guide>
        <p15:guide id="26" orient="horz" pos="2636">
          <p15:clr>
            <a:srgbClr val="F26B43"/>
          </p15:clr>
        </p15:guide>
        <p15:guide id="27" orient="horz" pos="2954">
          <p15:clr>
            <a:srgbClr val="F26B43"/>
          </p15:clr>
        </p15:guide>
        <p15:guide id="28" orient="horz" pos="3271">
          <p15:clr>
            <a:srgbClr val="F26B43"/>
          </p15:clr>
        </p15:guide>
        <p15:guide id="29" orient="horz" pos="3589">
          <p15:clr>
            <a:srgbClr val="F26B43"/>
          </p15:clr>
        </p15:guide>
        <p15:guide id="30" orient="horz" pos="3906">
          <p15:clr>
            <a:srgbClr val="F26B43"/>
          </p15:clr>
        </p15:guide>
        <p15:guide id="31"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discovery.nationalarchives.gov.uk/" TargetMode="External"/><Relationship Id="rId2" Type="http://schemas.openxmlformats.org/officeDocument/2006/relationships/hyperlink" Target="https://discovery.nationalarchives.gov.uk/mod-closed-foi-request-step1"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www.legislation.gov.uk/uksi/2004/3364/contents/made"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ico.org.uk/media/for-organisations/documents/1183/the_public_interest_test.pdf"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nationalarchives.gov.uk/recordcopying/" TargetMode="External"/><Relationship Id="rId2" Type="http://schemas.openxmlformats.org/officeDocument/2006/relationships/hyperlink" Target="https://www.nationalarchives.gov.uk/about/visit-us/"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nSpc>
                <a:spcPct val="120000"/>
              </a:lnSpc>
            </a:pPr>
            <a:r>
              <a:rPr lang="en-GB" sz="2400" smtClean="0"/>
              <a:t>Lifecyle of a Freedom of Information (FOI) request:</a:t>
            </a:r>
          </a:p>
          <a:p>
            <a:pPr>
              <a:lnSpc>
                <a:spcPct val="120000"/>
              </a:lnSpc>
            </a:pPr>
            <a:r>
              <a:rPr lang="en-GB" smtClean="0"/>
              <a:t>Closed Public Records</a:t>
            </a:r>
            <a:endParaRPr lang="en-GB" dirty="0"/>
          </a:p>
        </p:txBody>
      </p:sp>
      <p:sp>
        <p:nvSpPr>
          <p:cNvPr id="3" name="Text Placeholder 2"/>
          <p:cNvSpPr>
            <a:spLocks noGrp="1"/>
          </p:cNvSpPr>
          <p:nvPr>
            <p:ph type="body" sz="quarter" idx="14"/>
          </p:nvPr>
        </p:nvSpPr>
        <p:spPr/>
        <p:txBody>
          <a:bodyPr/>
          <a:lstStyle/>
          <a:p>
            <a:r>
              <a:rPr lang="en-GB" smtClean="0"/>
              <a:t>Updated</a:t>
            </a:r>
            <a:endParaRPr lang="en-GB" dirty="0"/>
          </a:p>
        </p:txBody>
      </p:sp>
      <p:sp>
        <p:nvSpPr>
          <p:cNvPr id="4" name="Text Placeholder 3"/>
          <p:cNvSpPr>
            <a:spLocks noGrp="1"/>
          </p:cNvSpPr>
          <p:nvPr>
            <p:ph type="body" sz="quarter" idx="15"/>
          </p:nvPr>
        </p:nvSpPr>
        <p:spPr/>
        <p:txBody>
          <a:bodyPr/>
          <a:lstStyle/>
          <a:p>
            <a:r>
              <a:rPr lang="en-GB" smtClean="0"/>
              <a:t>September 2022</a:t>
            </a:r>
            <a:endParaRPr lang="en-GB" dirty="0"/>
          </a:p>
        </p:txBody>
      </p:sp>
    </p:spTree>
    <p:extLst>
      <p:ext uri="{BB962C8B-B14F-4D97-AF65-F5344CB8AC3E}">
        <p14:creationId xmlns:p14="http://schemas.microsoft.com/office/powerpoint/2010/main" val="3352388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54100" y="906716"/>
            <a:ext cx="9342437" cy="642684"/>
          </a:xfrm>
        </p:spPr>
        <p:txBody>
          <a:bodyPr/>
          <a:lstStyle/>
          <a:p>
            <a:r>
              <a:rPr lang="en-GB" altLang="en-US" sz="2000"/>
              <a:t>Lifecycle of an FOI request for a closed public record</a:t>
            </a:r>
            <a:endParaRPr lang="en-GB" sz="2000"/>
          </a:p>
        </p:txBody>
      </p:sp>
      <p:sp>
        <p:nvSpPr>
          <p:cNvPr id="3" name="Text Placeholder 2"/>
          <p:cNvSpPr>
            <a:spLocks noGrp="1"/>
          </p:cNvSpPr>
          <p:nvPr>
            <p:ph type="body" sz="quarter" idx="13"/>
          </p:nvPr>
        </p:nvSpPr>
        <p:spPr/>
        <p:txBody>
          <a:bodyPr/>
          <a:lstStyle/>
          <a:p>
            <a:endParaRPr lang="en-GB" smtClean="0"/>
          </a:p>
          <a:p>
            <a:endParaRPr lang="en-GB"/>
          </a:p>
          <a:p>
            <a:endParaRPr lang="en-GB"/>
          </a:p>
        </p:txBody>
      </p:sp>
      <p:sp>
        <p:nvSpPr>
          <p:cNvPr id="4" name="Rounded Rectangle 3"/>
          <p:cNvSpPr/>
          <p:nvPr/>
        </p:nvSpPr>
        <p:spPr>
          <a:xfrm>
            <a:off x="1214867" y="1969191"/>
            <a:ext cx="1056980" cy="2090057"/>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124292" y="2153315"/>
            <a:ext cx="1172339" cy="954107"/>
          </a:xfrm>
          <a:prstGeom prst="rect">
            <a:avLst/>
          </a:prstGeom>
          <a:noFill/>
        </p:spPr>
        <p:txBody>
          <a:bodyPr wrap="square" rtlCol="0">
            <a:spAutoFit/>
          </a:bodyPr>
          <a:lstStyle/>
          <a:p>
            <a:pPr algn="ctr"/>
            <a:r>
              <a:rPr lang="en-GB" sz="1400" b="1" smtClean="0"/>
              <a:t>Step </a:t>
            </a:r>
            <a:r>
              <a:rPr lang="en-GB" sz="1400" b="1" smtClean="0"/>
              <a:t>1</a:t>
            </a:r>
            <a:endParaRPr lang="en-GB" sz="1400" b="1" smtClean="0"/>
          </a:p>
          <a:p>
            <a:pPr algn="ctr"/>
            <a:endParaRPr lang="en-GB" sz="1400"/>
          </a:p>
          <a:p>
            <a:pPr algn="ctr"/>
            <a:r>
              <a:rPr lang="en-GB" sz="1400" smtClean="0"/>
              <a:t>Make a request</a:t>
            </a:r>
            <a:endParaRPr lang="en-GB" sz="1400"/>
          </a:p>
        </p:txBody>
      </p:sp>
      <p:sp>
        <p:nvSpPr>
          <p:cNvPr id="17" name="Rounded Rectangle 16"/>
          <p:cNvSpPr/>
          <p:nvPr/>
        </p:nvSpPr>
        <p:spPr>
          <a:xfrm>
            <a:off x="2814083" y="1964588"/>
            <a:ext cx="1056980" cy="2090057"/>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820572" y="2148712"/>
            <a:ext cx="992971" cy="1384995"/>
          </a:xfrm>
          <a:prstGeom prst="rect">
            <a:avLst/>
          </a:prstGeom>
          <a:noFill/>
        </p:spPr>
        <p:txBody>
          <a:bodyPr wrap="square" rtlCol="0">
            <a:spAutoFit/>
          </a:bodyPr>
          <a:lstStyle/>
          <a:p>
            <a:pPr algn="ctr"/>
            <a:r>
              <a:rPr lang="en-GB" sz="1400" b="1" smtClean="0"/>
              <a:t>Step </a:t>
            </a:r>
            <a:r>
              <a:rPr lang="en-GB" sz="1400" b="1" smtClean="0"/>
              <a:t>2</a:t>
            </a:r>
            <a:endParaRPr lang="en-GB" sz="1400" b="1" smtClean="0"/>
          </a:p>
          <a:p>
            <a:pPr algn="ctr"/>
            <a:endParaRPr lang="en-GB" sz="1400"/>
          </a:p>
          <a:p>
            <a:pPr algn="ctr"/>
            <a:r>
              <a:rPr lang="en-GB" sz="1400" smtClean="0"/>
              <a:t>Request is </a:t>
            </a:r>
            <a:r>
              <a:rPr lang="en-GB" sz="1400" smtClean="0"/>
              <a:t>passed </a:t>
            </a:r>
          </a:p>
          <a:p>
            <a:pPr algn="ctr"/>
            <a:r>
              <a:rPr lang="en-GB" sz="1400" smtClean="0"/>
              <a:t>to FOI Centre</a:t>
            </a:r>
            <a:endParaRPr lang="en-GB" sz="1400"/>
          </a:p>
        </p:txBody>
      </p:sp>
      <p:sp>
        <p:nvSpPr>
          <p:cNvPr id="21" name="Rounded Rectangle 20"/>
          <p:cNvSpPr/>
          <p:nvPr/>
        </p:nvSpPr>
        <p:spPr>
          <a:xfrm>
            <a:off x="4377859" y="1959847"/>
            <a:ext cx="1170306" cy="2090057"/>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342419" y="2143971"/>
            <a:ext cx="1229770" cy="1600438"/>
          </a:xfrm>
          <a:prstGeom prst="rect">
            <a:avLst/>
          </a:prstGeom>
          <a:noFill/>
        </p:spPr>
        <p:txBody>
          <a:bodyPr wrap="square" rtlCol="0">
            <a:spAutoFit/>
          </a:bodyPr>
          <a:lstStyle/>
          <a:p>
            <a:pPr algn="ctr"/>
            <a:r>
              <a:rPr lang="en-GB" sz="1400" b="1" smtClean="0"/>
              <a:t>Step </a:t>
            </a:r>
            <a:r>
              <a:rPr lang="en-GB" sz="1400" b="1" smtClean="0"/>
              <a:t>3</a:t>
            </a:r>
            <a:endParaRPr lang="en-GB" sz="1400" b="1" smtClean="0"/>
          </a:p>
          <a:p>
            <a:pPr algn="ctr"/>
            <a:endParaRPr lang="en-GB" sz="1400"/>
          </a:p>
          <a:p>
            <a:pPr algn="ctr"/>
            <a:r>
              <a:rPr lang="en-GB" sz="1400" smtClean="0"/>
              <a:t>Record is reviewed and the consultation begins</a:t>
            </a:r>
            <a:endParaRPr lang="en-GB" sz="1400"/>
          </a:p>
        </p:txBody>
      </p:sp>
      <p:sp>
        <p:nvSpPr>
          <p:cNvPr id="32" name="Rounded Rectangle 31"/>
          <p:cNvSpPr/>
          <p:nvPr/>
        </p:nvSpPr>
        <p:spPr>
          <a:xfrm>
            <a:off x="6050632" y="1969191"/>
            <a:ext cx="1056980" cy="2090057"/>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6002586" y="2153315"/>
            <a:ext cx="1151883" cy="1169551"/>
          </a:xfrm>
          <a:prstGeom prst="rect">
            <a:avLst/>
          </a:prstGeom>
          <a:noFill/>
        </p:spPr>
        <p:txBody>
          <a:bodyPr wrap="square" rtlCol="0">
            <a:spAutoFit/>
          </a:bodyPr>
          <a:lstStyle/>
          <a:p>
            <a:pPr algn="ctr"/>
            <a:r>
              <a:rPr lang="en-GB" sz="1400" b="1" smtClean="0"/>
              <a:t>Step </a:t>
            </a:r>
            <a:r>
              <a:rPr lang="en-GB" sz="1400" b="1" smtClean="0"/>
              <a:t>4</a:t>
            </a:r>
            <a:endParaRPr lang="en-GB" sz="1400" b="1" smtClean="0"/>
          </a:p>
          <a:p>
            <a:pPr algn="ctr"/>
            <a:endParaRPr lang="en-GB" sz="1400"/>
          </a:p>
          <a:p>
            <a:pPr algn="ctr"/>
            <a:r>
              <a:rPr lang="en-GB" sz="1400" smtClean="0"/>
              <a:t>Record is considered for release</a:t>
            </a:r>
            <a:endParaRPr lang="en-GB" sz="1400"/>
          </a:p>
        </p:txBody>
      </p:sp>
      <p:sp>
        <p:nvSpPr>
          <p:cNvPr id="34" name="Rounded Rectangle 33"/>
          <p:cNvSpPr/>
          <p:nvPr/>
        </p:nvSpPr>
        <p:spPr>
          <a:xfrm>
            <a:off x="7600232" y="1972663"/>
            <a:ext cx="1056980" cy="2090057"/>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7489982" y="2153315"/>
            <a:ext cx="1154624" cy="1384995"/>
          </a:xfrm>
          <a:prstGeom prst="rect">
            <a:avLst/>
          </a:prstGeom>
          <a:noFill/>
        </p:spPr>
        <p:txBody>
          <a:bodyPr wrap="square" rtlCol="0">
            <a:spAutoFit/>
          </a:bodyPr>
          <a:lstStyle/>
          <a:p>
            <a:pPr algn="ctr"/>
            <a:r>
              <a:rPr lang="en-GB" sz="1400" b="1" smtClean="0"/>
              <a:t>Step </a:t>
            </a:r>
            <a:r>
              <a:rPr lang="en-GB" sz="1400" b="1" smtClean="0"/>
              <a:t>5</a:t>
            </a:r>
            <a:endParaRPr lang="en-GB" sz="1400" b="1" smtClean="0"/>
          </a:p>
          <a:p>
            <a:pPr algn="ctr"/>
            <a:endParaRPr lang="en-GB" sz="1400"/>
          </a:p>
          <a:p>
            <a:pPr algn="ctr"/>
            <a:r>
              <a:rPr lang="en-GB" sz="1400" smtClean="0"/>
              <a:t>Public interest test </a:t>
            </a:r>
            <a:r>
              <a:rPr lang="en-GB" sz="1400" smtClean="0"/>
              <a:t>(if required)</a:t>
            </a:r>
            <a:endParaRPr lang="en-GB" sz="1400"/>
          </a:p>
        </p:txBody>
      </p:sp>
      <p:sp>
        <p:nvSpPr>
          <p:cNvPr id="36" name="Rounded Rectangle 35"/>
          <p:cNvSpPr/>
          <p:nvPr/>
        </p:nvSpPr>
        <p:spPr>
          <a:xfrm>
            <a:off x="9128568" y="1969191"/>
            <a:ext cx="1056980" cy="2090057"/>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9104545" y="2153315"/>
            <a:ext cx="1081003" cy="1600438"/>
          </a:xfrm>
          <a:prstGeom prst="rect">
            <a:avLst/>
          </a:prstGeom>
          <a:noFill/>
        </p:spPr>
        <p:txBody>
          <a:bodyPr wrap="square" rtlCol="0">
            <a:spAutoFit/>
          </a:bodyPr>
          <a:lstStyle/>
          <a:p>
            <a:pPr algn="ctr"/>
            <a:r>
              <a:rPr lang="en-GB" sz="1400" b="1" smtClean="0"/>
              <a:t>Step </a:t>
            </a:r>
            <a:r>
              <a:rPr lang="en-GB" sz="1400" b="1" smtClean="0"/>
              <a:t>6</a:t>
            </a:r>
            <a:endParaRPr lang="en-GB" sz="1400" b="1" smtClean="0"/>
          </a:p>
          <a:p>
            <a:pPr algn="ctr"/>
            <a:endParaRPr lang="en-GB" sz="1400"/>
          </a:p>
          <a:p>
            <a:pPr algn="ctr"/>
            <a:r>
              <a:rPr lang="en-GB" sz="1400" smtClean="0"/>
              <a:t>Decision is reached and the requester informed</a:t>
            </a:r>
            <a:endParaRPr lang="en-GB" sz="1400"/>
          </a:p>
        </p:txBody>
      </p:sp>
      <p:sp>
        <p:nvSpPr>
          <p:cNvPr id="38" name="Right Arrow 37"/>
          <p:cNvSpPr/>
          <p:nvPr/>
        </p:nvSpPr>
        <p:spPr>
          <a:xfrm>
            <a:off x="2432615" y="2815204"/>
            <a:ext cx="255181" cy="26227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ight Arrow 38"/>
          <p:cNvSpPr/>
          <p:nvPr/>
        </p:nvSpPr>
        <p:spPr>
          <a:xfrm>
            <a:off x="4003839" y="2817024"/>
            <a:ext cx="255181" cy="26227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ight Arrow 39"/>
          <p:cNvSpPr/>
          <p:nvPr/>
        </p:nvSpPr>
        <p:spPr>
          <a:xfrm>
            <a:off x="5670405" y="2821858"/>
            <a:ext cx="255181" cy="26227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Arrow 40"/>
          <p:cNvSpPr/>
          <p:nvPr/>
        </p:nvSpPr>
        <p:spPr>
          <a:xfrm>
            <a:off x="7234800" y="2816365"/>
            <a:ext cx="255181" cy="26227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Arrow 41"/>
          <p:cNvSpPr/>
          <p:nvPr/>
        </p:nvSpPr>
        <p:spPr>
          <a:xfrm>
            <a:off x="8752692" y="2815204"/>
            <a:ext cx="255181" cy="26227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ight Arrow 42"/>
          <p:cNvSpPr/>
          <p:nvPr/>
        </p:nvSpPr>
        <p:spPr>
          <a:xfrm>
            <a:off x="1214867" y="4488699"/>
            <a:ext cx="5862781" cy="1068577"/>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1375144" y="4867041"/>
            <a:ext cx="5096540" cy="307777"/>
          </a:xfrm>
          <a:prstGeom prst="rect">
            <a:avLst/>
          </a:prstGeom>
          <a:noFill/>
        </p:spPr>
        <p:txBody>
          <a:bodyPr wrap="square" rtlCol="0">
            <a:spAutoFit/>
          </a:bodyPr>
          <a:lstStyle/>
          <a:p>
            <a:pPr algn="ctr"/>
            <a:r>
              <a:rPr lang="en-GB" sz="1400" smtClean="0"/>
              <a:t>Up to 30 working days</a:t>
            </a:r>
            <a:endParaRPr lang="en-GB" sz="1400"/>
          </a:p>
        </p:txBody>
      </p:sp>
      <p:sp>
        <p:nvSpPr>
          <p:cNvPr id="45" name="Right Arrow 44"/>
          <p:cNvSpPr/>
          <p:nvPr/>
        </p:nvSpPr>
        <p:spPr>
          <a:xfrm>
            <a:off x="7386084" y="4492291"/>
            <a:ext cx="2702017" cy="1068577"/>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7489981" y="4759476"/>
            <a:ext cx="2206912" cy="523220"/>
          </a:xfrm>
          <a:prstGeom prst="rect">
            <a:avLst/>
          </a:prstGeom>
          <a:noFill/>
        </p:spPr>
        <p:txBody>
          <a:bodyPr wrap="square" rtlCol="0">
            <a:spAutoFit/>
          </a:bodyPr>
          <a:lstStyle/>
          <a:p>
            <a:r>
              <a:rPr lang="en-GB" sz="1400" smtClean="0"/>
              <a:t>Plus reasonable time </a:t>
            </a:r>
          </a:p>
          <a:p>
            <a:r>
              <a:rPr lang="en-GB" sz="1400" smtClean="0"/>
              <a:t>allowed if required</a:t>
            </a:r>
            <a:endParaRPr lang="en-GB" sz="1400"/>
          </a:p>
        </p:txBody>
      </p:sp>
    </p:spTree>
    <p:extLst>
      <p:ext uri="{BB962C8B-B14F-4D97-AF65-F5344CB8AC3E}">
        <p14:creationId xmlns:p14="http://schemas.microsoft.com/office/powerpoint/2010/main" val="3703242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54100" y="899032"/>
            <a:ext cx="9342437" cy="650368"/>
          </a:xfrm>
        </p:spPr>
        <p:txBody>
          <a:bodyPr/>
          <a:lstStyle/>
          <a:p>
            <a:r>
              <a:rPr lang="en-GB" sz="2000" smtClean="0"/>
              <a:t>Stage 1: Make a request</a:t>
            </a:r>
            <a:endParaRPr lang="en-GB" sz="2000"/>
          </a:p>
        </p:txBody>
      </p:sp>
      <p:sp>
        <p:nvSpPr>
          <p:cNvPr id="3" name="Text Placeholder 2"/>
          <p:cNvSpPr>
            <a:spLocks noGrp="1"/>
          </p:cNvSpPr>
          <p:nvPr>
            <p:ph type="body" sz="quarter" idx="13"/>
          </p:nvPr>
        </p:nvSpPr>
        <p:spPr>
          <a:xfrm>
            <a:off x="1054099" y="1549400"/>
            <a:ext cx="8869129" cy="4415609"/>
          </a:xfrm>
        </p:spPr>
        <p:txBody>
          <a:bodyPr/>
          <a:lstStyle/>
          <a:p>
            <a:pPr>
              <a:lnSpc>
                <a:spcPct val="100000"/>
              </a:lnSpc>
            </a:pPr>
            <a:r>
              <a:rPr lang="en-GB"/>
              <a:t>The request comes through to our Remote Enquiries team either from </a:t>
            </a:r>
            <a:r>
              <a:rPr lang="en-GB" smtClean="0"/>
              <a:t>the </a:t>
            </a:r>
            <a:r>
              <a:rPr lang="en-GB">
                <a:hlinkClick r:id="rId2"/>
              </a:rPr>
              <a:t>online contact form</a:t>
            </a:r>
            <a:r>
              <a:rPr lang="en-GB"/>
              <a:t> or from a request made through the </a:t>
            </a:r>
            <a:r>
              <a:rPr lang="en-GB">
                <a:hlinkClick r:id="rId3"/>
              </a:rPr>
              <a:t>catalogue</a:t>
            </a:r>
            <a:r>
              <a:rPr lang="en-GB"/>
              <a:t>. </a:t>
            </a:r>
            <a:endParaRPr lang="en-GB" smtClean="0"/>
          </a:p>
          <a:p>
            <a:pPr>
              <a:lnSpc>
                <a:spcPct val="100000"/>
              </a:lnSpc>
            </a:pPr>
            <a:r>
              <a:rPr lang="en-GB" smtClean="0"/>
              <a:t>The </a:t>
            </a:r>
            <a:r>
              <a:rPr lang="en-GB"/>
              <a:t>Remote Enquiries team will decide where it should go</a:t>
            </a:r>
            <a:r>
              <a:rPr lang="en-GB" smtClean="0"/>
              <a:t>:</a:t>
            </a:r>
          </a:p>
          <a:p>
            <a:pPr marL="342900" indent="-342900">
              <a:lnSpc>
                <a:spcPct val="100000"/>
              </a:lnSpc>
              <a:buFont typeface="Wingdings" panose="05000000000000000000" pitchFamily="2" charset="2"/>
              <a:buChar char="q"/>
            </a:pPr>
            <a:r>
              <a:rPr lang="en-GB" smtClean="0"/>
              <a:t>Paid </a:t>
            </a:r>
            <a:r>
              <a:rPr lang="en-GB"/>
              <a:t>search</a:t>
            </a:r>
          </a:p>
          <a:p>
            <a:pPr marL="342900" indent="-342900">
              <a:lnSpc>
                <a:spcPct val="100000"/>
              </a:lnSpc>
              <a:buFont typeface="Wingdings" panose="05000000000000000000" pitchFamily="2" charset="2"/>
              <a:buChar char="q"/>
            </a:pPr>
            <a:r>
              <a:rPr lang="en-GB"/>
              <a:t>General queries</a:t>
            </a:r>
          </a:p>
          <a:p>
            <a:pPr marL="342900" indent="-342900">
              <a:lnSpc>
                <a:spcPct val="100000"/>
              </a:lnSpc>
              <a:buFont typeface="Wingdings" panose="05000000000000000000" pitchFamily="2" charset="2"/>
              <a:buChar char="q"/>
            </a:pPr>
            <a:r>
              <a:rPr lang="en-GB"/>
              <a:t>FOI request for a closed record and/or The National Archives’ corporate information request </a:t>
            </a:r>
            <a:endParaRPr lang="en-GB" smtClean="0"/>
          </a:p>
          <a:p>
            <a:pPr>
              <a:lnSpc>
                <a:spcPct val="100000"/>
              </a:lnSpc>
            </a:pPr>
            <a:r>
              <a:rPr lang="en-GB"/>
              <a:t>(A request for an applicant’s own personal information will be treated as a subject access request under the Data Protection Act 1998).</a:t>
            </a:r>
          </a:p>
        </p:txBody>
      </p:sp>
    </p:spTree>
    <p:extLst>
      <p:ext uri="{BB962C8B-B14F-4D97-AF65-F5344CB8AC3E}">
        <p14:creationId xmlns:p14="http://schemas.microsoft.com/office/powerpoint/2010/main" val="2137577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54100" y="891348"/>
            <a:ext cx="9342437" cy="658052"/>
          </a:xfrm>
        </p:spPr>
        <p:txBody>
          <a:bodyPr/>
          <a:lstStyle/>
          <a:p>
            <a:r>
              <a:rPr lang="en-GB" sz="2000" smtClean="0"/>
              <a:t>Stage 2: Request is passed to the FOI centre</a:t>
            </a:r>
            <a:endParaRPr lang="en-GB" sz="2000"/>
          </a:p>
        </p:txBody>
      </p:sp>
      <p:sp>
        <p:nvSpPr>
          <p:cNvPr id="3" name="Text Placeholder 2"/>
          <p:cNvSpPr>
            <a:spLocks noGrp="1"/>
          </p:cNvSpPr>
          <p:nvPr>
            <p:ph type="body" sz="quarter" idx="13"/>
          </p:nvPr>
        </p:nvSpPr>
        <p:spPr>
          <a:xfrm>
            <a:off x="1054099" y="1549400"/>
            <a:ext cx="8837324" cy="4415610"/>
          </a:xfrm>
        </p:spPr>
        <p:txBody>
          <a:bodyPr/>
          <a:lstStyle/>
          <a:p>
            <a:pPr>
              <a:lnSpc>
                <a:spcPct val="100000"/>
              </a:lnSpc>
            </a:pPr>
            <a:r>
              <a:rPr lang="en-GB"/>
              <a:t>If the request is for the FOI Centre it will be passed to us and will be allocated to the appropriate FOI Assessor or FOI Researcher</a:t>
            </a:r>
            <a:r>
              <a:rPr lang="en-GB" smtClean="0"/>
              <a:t>.</a:t>
            </a:r>
            <a:endParaRPr lang="en-GB"/>
          </a:p>
          <a:p>
            <a:pPr>
              <a:lnSpc>
                <a:spcPct val="100000"/>
              </a:lnSpc>
            </a:pPr>
            <a:r>
              <a:rPr lang="en-GB"/>
              <a:t>We will not send an acknowledgement of the request other than the auto-generated response that is sent when a request is submitted through our online catalogue.  </a:t>
            </a:r>
          </a:p>
          <a:p>
            <a:pPr>
              <a:lnSpc>
                <a:spcPct val="100000"/>
              </a:lnSpc>
            </a:pPr>
            <a:r>
              <a:rPr lang="en-GB"/>
              <a:t>The National Archives receives more than 2,500 FOI requests each </a:t>
            </a:r>
            <a:r>
              <a:rPr lang="en-GB" smtClean="0"/>
              <a:t>year and consequently we </a:t>
            </a:r>
            <a:r>
              <a:rPr lang="en-GB"/>
              <a:t>are unable to dedicate resource to sending acknowledgements. Instead we prioritise dealing with your request as soon as it is received.</a:t>
            </a:r>
          </a:p>
        </p:txBody>
      </p:sp>
    </p:spTree>
    <p:extLst>
      <p:ext uri="{BB962C8B-B14F-4D97-AF65-F5344CB8AC3E}">
        <p14:creationId xmlns:p14="http://schemas.microsoft.com/office/powerpoint/2010/main" val="99944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54100" y="891348"/>
            <a:ext cx="9342437" cy="658052"/>
          </a:xfrm>
        </p:spPr>
        <p:txBody>
          <a:bodyPr/>
          <a:lstStyle/>
          <a:p>
            <a:r>
              <a:rPr lang="en-GB" sz="2000" smtClean="0"/>
              <a:t>Stage 3: Record is reviewed and consultation begins</a:t>
            </a:r>
            <a:endParaRPr lang="en-GB" sz="2000"/>
          </a:p>
        </p:txBody>
      </p:sp>
      <p:sp>
        <p:nvSpPr>
          <p:cNvPr id="3" name="Text Placeholder 2"/>
          <p:cNvSpPr>
            <a:spLocks noGrp="1"/>
          </p:cNvSpPr>
          <p:nvPr>
            <p:ph type="body" sz="quarter" idx="13"/>
          </p:nvPr>
        </p:nvSpPr>
        <p:spPr>
          <a:xfrm>
            <a:off x="1054099" y="1549400"/>
            <a:ext cx="9401866" cy="4415610"/>
          </a:xfrm>
        </p:spPr>
        <p:txBody>
          <a:bodyPr/>
          <a:lstStyle/>
          <a:p>
            <a:pPr>
              <a:lnSpc>
                <a:spcPct val="100000"/>
              </a:lnSpc>
            </a:pPr>
            <a:r>
              <a:rPr lang="en-GB" sz="1800"/>
              <a:t>The FOI Act </a:t>
            </a:r>
            <a:r>
              <a:rPr lang="en-GB" sz="1800" smtClean="0"/>
              <a:t>gives </a:t>
            </a:r>
            <a:r>
              <a:rPr lang="en-GB" sz="1800"/>
              <a:t>public authorities 20 working days to respond to an FOI request. However, under the </a:t>
            </a:r>
            <a:r>
              <a:rPr lang="en-GB" sz="1800">
                <a:hlinkClick r:id="rId2"/>
              </a:rPr>
              <a:t>Freedom of Information (Time for Compliance with Request) Regulations 2004</a:t>
            </a:r>
            <a:r>
              <a:rPr lang="en-GB" sz="1800"/>
              <a:t>, The National Archives can extend the time for compliance with the FOI Act by a further 10 working days if the request relates to information contained in a public record which has yet to be </a:t>
            </a:r>
            <a:r>
              <a:rPr lang="en-GB" sz="1800" smtClean="0"/>
              <a:t>opened. This </a:t>
            </a:r>
            <a:r>
              <a:rPr lang="en-GB" sz="1800"/>
              <a:t>means that if your FOI request is for one of our archival </a:t>
            </a:r>
            <a:r>
              <a:rPr lang="en-GB" sz="1800" smtClean="0"/>
              <a:t>records, </a:t>
            </a:r>
            <a:r>
              <a:rPr lang="en-GB" sz="1800"/>
              <a:t>as opposed to The National Archives’ own corporate business information, we are allowed to extend the time allowed to consider the request to 30 days.</a:t>
            </a:r>
          </a:p>
          <a:p>
            <a:pPr>
              <a:lnSpc>
                <a:spcPct val="100000"/>
              </a:lnSpc>
            </a:pPr>
            <a:r>
              <a:rPr lang="en-GB" sz="1800" smtClean="0"/>
              <a:t>This </a:t>
            </a:r>
            <a:r>
              <a:rPr lang="en-GB" sz="1800"/>
              <a:t>is because we have a legal requirement to consult with the department which transferred the record to us, if the record is ‘closed’ under Section 66 of the FOI Act. </a:t>
            </a:r>
            <a:endParaRPr lang="en-GB" sz="1800" smtClean="0"/>
          </a:p>
          <a:p>
            <a:pPr>
              <a:lnSpc>
                <a:spcPct val="100000"/>
              </a:lnSpc>
            </a:pPr>
            <a:r>
              <a:rPr lang="en-GB" sz="1800" smtClean="0"/>
              <a:t>Any </a:t>
            </a:r>
            <a:r>
              <a:rPr lang="en-GB" sz="1800"/>
              <a:t>decision regarding access to a record is made in full consultation with the original transferring department, in recognition of its continuing interest in access decisions affecting these records.</a:t>
            </a:r>
          </a:p>
          <a:p>
            <a:pPr>
              <a:lnSpc>
                <a:spcPct val="100000"/>
              </a:lnSpc>
            </a:pPr>
            <a:r>
              <a:rPr lang="en-GB" sz="1800" smtClean="0"/>
              <a:t>If </a:t>
            </a:r>
            <a:r>
              <a:rPr lang="en-GB" sz="1800"/>
              <a:t>we need to use </a:t>
            </a:r>
            <a:r>
              <a:rPr lang="en-GB" sz="1800" smtClean="0"/>
              <a:t>the </a:t>
            </a:r>
            <a:r>
              <a:rPr lang="en-GB" sz="1800"/>
              <a:t>extra 10 days, we will inform you of this on or before day 20.</a:t>
            </a:r>
          </a:p>
        </p:txBody>
      </p:sp>
    </p:spTree>
    <p:extLst>
      <p:ext uri="{BB962C8B-B14F-4D97-AF65-F5344CB8AC3E}">
        <p14:creationId xmlns:p14="http://schemas.microsoft.com/office/powerpoint/2010/main" val="407782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54100" y="906716"/>
            <a:ext cx="9342437" cy="642684"/>
          </a:xfrm>
        </p:spPr>
        <p:txBody>
          <a:bodyPr/>
          <a:lstStyle/>
          <a:p>
            <a:r>
              <a:rPr lang="en-GB" sz="2000" smtClean="0"/>
              <a:t>Stage 4: Record is considered for release</a:t>
            </a:r>
            <a:endParaRPr lang="en-GB" sz="2000"/>
          </a:p>
        </p:txBody>
      </p:sp>
      <p:sp>
        <p:nvSpPr>
          <p:cNvPr id="3" name="Text Placeholder 2"/>
          <p:cNvSpPr>
            <a:spLocks noGrp="1"/>
          </p:cNvSpPr>
          <p:nvPr>
            <p:ph type="body" sz="quarter" idx="13"/>
          </p:nvPr>
        </p:nvSpPr>
        <p:spPr>
          <a:xfrm>
            <a:off x="1054099" y="1549400"/>
            <a:ext cx="8662395" cy="4415609"/>
          </a:xfrm>
        </p:spPr>
        <p:txBody>
          <a:bodyPr/>
          <a:lstStyle/>
          <a:p>
            <a:pPr>
              <a:lnSpc>
                <a:spcPct val="100000"/>
              </a:lnSpc>
            </a:pPr>
            <a:r>
              <a:rPr lang="en-GB" altLang="en-US">
                <a:cs typeface="Times New Roman" panose="02020603050405020304" pitchFamily="18" charset="0"/>
              </a:rPr>
              <a:t>The FOI Centre will consider the information </a:t>
            </a:r>
            <a:r>
              <a:rPr lang="en-GB" altLang="en-US" smtClean="0">
                <a:cs typeface="Times New Roman" panose="02020603050405020304" pitchFamily="18" charset="0"/>
              </a:rPr>
              <a:t>that </a:t>
            </a:r>
            <a:r>
              <a:rPr lang="en-GB" altLang="en-US">
                <a:cs typeface="Times New Roman" panose="02020603050405020304" pitchFamily="18" charset="0"/>
              </a:rPr>
              <a:t>has been requested by examining the record and writing a report on its contents. </a:t>
            </a:r>
            <a:endParaRPr lang="en-GB" altLang="en-US" smtClean="0">
              <a:cs typeface="Times New Roman" panose="02020603050405020304" pitchFamily="18" charset="0"/>
            </a:endParaRPr>
          </a:p>
          <a:p>
            <a:pPr>
              <a:lnSpc>
                <a:spcPct val="100000"/>
              </a:lnSpc>
            </a:pPr>
            <a:r>
              <a:rPr lang="en-GB" altLang="en-US" smtClean="0">
                <a:cs typeface="Times New Roman" panose="02020603050405020304" pitchFamily="18" charset="0"/>
              </a:rPr>
              <a:t>This </a:t>
            </a:r>
            <a:r>
              <a:rPr lang="en-GB" altLang="en-US">
                <a:cs typeface="Times New Roman" panose="02020603050405020304" pitchFamily="18" charset="0"/>
              </a:rPr>
              <a:t>report will then be sent to the transferring department along with a recommendation on whether the information can be released or is exempt from disclosure.</a:t>
            </a:r>
          </a:p>
          <a:p>
            <a:pPr>
              <a:lnSpc>
                <a:spcPct val="100000"/>
              </a:lnSpc>
            </a:pPr>
            <a:r>
              <a:rPr lang="en-GB" altLang="en-US" smtClean="0">
                <a:cs typeface="Times New Roman" panose="02020603050405020304" pitchFamily="18" charset="0"/>
              </a:rPr>
              <a:t>The </a:t>
            </a:r>
            <a:r>
              <a:rPr lang="en-GB" altLang="en-US">
                <a:cs typeface="Times New Roman" panose="02020603050405020304" pitchFamily="18" charset="0"/>
              </a:rPr>
              <a:t>National Archives is committed to releasing what we can, but protecting what we must. </a:t>
            </a:r>
            <a:r>
              <a:rPr lang="en-GB" altLang="en-US" smtClean="0">
                <a:cs typeface="Times New Roman" panose="02020603050405020304" pitchFamily="18" charset="0"/>
              </a:rPr>
              <a:t>Making </a:t>
            </a:r>
            <a:r>
              <a:rPr lang="en-GB" altLang="en-US">
                <a:cs typeface="Times New Roman" panose="02020603050405020304" pitchFamily="18" charset="0"/>
              </a:rPr>
              <a:t>these decisions is often a carefully balanced exercise</a:t>
            </a:r>
            <a:r>
              <a:rPr lang="en-GB" altLang="en-US" smtClean="0">
                <a:cs typeface="Times New Roman" panose="02020603050405020304" pitchFamily="18" charset="0"/>
              </a:rPr>
              <a:t>.</a:t>
            </a:r>
            <a:endParaRPr lang="en-GB" altLang="en-US">
              <a:cs typeface="Times New Roman" panose="02020603050405020304" pitchFamily="18" charset="0"/>
            </a:endParaRPr>
          </a:p>
        </p:txBody>
      </p:sp>
    </p:spTree>
    <p:extLst>
      <p:ext uri="{BB962C8B-B14F-4D97-AF65-F5344CB8AC3E}">
        <p14:creationId xmlns:p14="http://schemas.microsoft.com/office/powerpoint/2010/main" val="316954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54100" y="899032"/>
            <a:ext cx="9342437" cy="650368"/>
          </a:xfrm>
        </p:spPr>
        <p:txBody>
          <a:bodyPr/>
          <a:lstStyle/>
          <a:p>
            <a:r>
              <a:rPr lang="en-GB" sz="2000" smtClean="0"/>
              <a:t>Stage 5: Public interest test (if required)</a:t>
            </a:r>
            <a:endParaRPr lang="en-GB" sz="2000"/>
          </a:p>
        </p:txBody>
      </p:sp>
      <p:sp>
        <p:nvSpPr>
          <p:cNvPr id="3" name="Text Placeholder 2"/>
          <p:cNvSpPr>
            <a:spLocks noGrp="1"/>
          </p:cNvSpPr>
          <p:nvPr>
            <p:ph type="body" sz="quarter" idx="13"/>
          </p:nvPr>
        </p:nvSpPr>
        <p:spPr>
          <a:xfrm>
            <a:off x="1054099" y="1549400"/>
            <a:ext cx="9234889" cy="4415609"/>
          </a:xfrm>
        </p:spPr>
        <p:txBody>
          <a:bodyPr/>
          <a:lstStyle/>
          <a:p>
            <a:pPr>
              <a:lnSpc>
                <a:spcPct val="100000"/>
              </a:lnSpc>
            </a:pPr>
            <a:r>
              <a:rPr lang="en-GB" sz="1800"/>
              <a:t>If </a:t>
            </a:r>
            <a:r>
              <a:rPr lang="en-GB" sz="1800" smtClean="0"/>
              <a:t>any of the </a:t>
            </a:r>
            <a:r>
              <a:rPr lang="en-GB" sz="1800"/>
              <a:t>information requested is being considered under a ‘qualified’ exemption under the FOI Act, then a public interest balancing test must be undertaken. This involves assessing whether the public interest in releasing the information is greater than the public interest in applying the exemption. This test is undertaken by the department that transferred the records.</a:t>
            </a:r>
          </a:p>
          <a:p>
            <a:pPr>
              <a:lnSpc>
                <a:spcPct val="100000"/>
              </a:lnSpc>
            </a:pPr>
            <a:r>
              <a:rPr lang="en-GB" sz="1800" smtClean="0"/>
              <a:t>Under </a:t>
            </a:r>
            <a:r>
              <a:rPr lang="en-GB" sz="1800"/>
              <a:t>the </a:t>
            </a:r>
            <a:r>
              <a:rPr lang="en-GB" sz="1800" smtClean="0"/>
              <a:t>Act, </a:t>
            </a:r>
            <a:r>
              <a:rPr lang="en-GB" sz="1800"/>
              <a:t>The National Archives is allowed a reasonable amount of time for this process to take place. However, we will keep you informed if this test is being carried out and which exemptions are in question. We will provide an estimated date for when the test will be completed and the outcome known.</a:t>
            </a:r>
          </a:p>
          <a:p>
            <a:pPr>
              <a:lnSpc>
                <a:spcPct val="100000"/>
              </a:lnSpc>
            </a:pPr>
            <a:r>
              <a:rPr lang="en-GB" sz="1800" smtClean="0"/>
              <a:t>The </a:t>
            </a:r>
            <a:r>
              <a:rPr lang="en-GB" sz="1800"/>
              <a:t>public interest test process can be complex and lengthy as other government departments or other parties may need to be consulted. We do understand that delays can be frustrating and your patience is appreciated.</a:t>
            </a:r>
          </a:p>
          <a:p>
            <a:pPr>
              <a:lnSpc>
                <a:spcPct val="100000"/>
              </a:lnSpc>
            </a:pPr>
            <a:r>
              <a:rPr lang="en-GB" sz="1800" smtClean="0"/>
              <a:t>Read </a:t>
            </a:r>
            <a:r>
              <a:rPr lang="en-GB" sz="1800"/>
              <a:t>more about the </a:t>
            </a:r>
            <a:r>
              <a:rPr lang="en-GB" sz="1800">
                <a:hlinkClick r:id="rId2"/>
              </a:rPr>
              <a:t>public interest test on the </a:t>
            </a:r>
            <a:r>
              <a:rPr lang="en-GB" sz="1800" smtClean="0">
                <a:hlinkClick r:id="rId2"/>
              </a:rPr>
              <a:t>ICO </a:t>
            </a:r>
            <a:r>
              <a:rPr lang="en-GB" sz="1800">
                <a:hlinkClick r:id="rId2"/>
              </a:rPr>
              <a:t>website</a:t>
            </a:r>
            <a:r>
              <a:rPr lang="en-GB" sz="1800"/>
              <a:t>.</a:t>
            </a:r>
          </a:p>
        </p:txBody>
      </p:sp>
    </p:spTree>
    <p:extLst>
      <p:ext uri="{BB962C8B-B14F-4D97-AF65-F5344CB8AC3E}">
        <p14:creationId xmlns:p14="http://schemas.microsoft.com/office/powerpoint/2010/main" val="161241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54100" y="899032"/>
            <a:ext cx="9342437" cy="650368"/>
          </a:xfrm>
        </p:spPr>
        <p:txBody>
          <a:bodyPr/>
          <a:lstStyle/>
          <a:p>
            <a:r>
              <a:rPr lang="en-GB" sz="2000" smtClean="0"/>
              <a:t>Stage 6: Decision is reached</a:t>
            </a:r>
            <a:endParaRPr lang="en-GB" sz="2000"/>
          </a:p>
        </p:txBody>
      </p:sp>
      <p:sp>
        <p:nvSpPr>
          <p:cNvPr id="3" name="Text Placeholder 2"/>
          <p:cNvSpPr>
            <a:spLocks noGrp="1"/>
          </p:cNvSpPr>
          <p:nvPr>
            <p:ph type="body" sz="quarter" idx="13"/>
          </p:nvPr>
        </p:nvSpPr>
        <p:spPr>
          <a:xfrm>
            <a:off x="1054099" y="1549400"/>
            <a:ext cx="9242840" cy="4415609"/>
          </a:xfrm>
        </p:spPr>
        <p:txBody>
          <a:bodyPr/>
          <a:lstStyle/>
          <a:p>
            <a:pPr>
              <a:lnSpc>
                <a:spcPct val="100000"/>
              </a:lnSpc>
            </a:pPr>
            <a:r>
              <a:rPr lang="en-GB" sz="1800"/>
              <a:t>Once a decision has been reached we will inform you immediately in writing.</a:t>
            </a:r>
          </a:p>
          <a:p>
            <a:pPr>
              <a:lnSpc>
                <a:spcPct val="100000"/>
              </a:lnSpc>
            </a:pPr>
            <a:r>
              <a:rPr lang="en-GB" sz="1800"/>
              <a:t>We will explain how you can access the information and when the record will become available for ordering a copy and/or viewing in the reading rooms at Kew. This will allow time for the record to be redacted (if it is only being part-opened) and our catalogue and record ordering system to be updated to reflect the fact that the public can now ask to see the record</a:t>
            </a:r>
            <a:r>
              <a:rPr lang="en-GB" sz="1800" smtClean="0"/>
              <a:t>.</a:t>
            </a:r>
          </a:p>
          <a:p>
            <a:pPr>
              <a:lnSpc>
                <a:spcPct val="100000"/>
              </a:lnSpc>
            </a:pPr>
            <a:r>
              <a:rPr lang="en-GB" sz="1800" smtClean="0"/>
              <a:t>Useful links:</a:t>
            </a:r>
            <a:endParaRPr lang="en-GB" sz="1800" smtClean="0"/>
          </a:p>
          <a:p>
            <a:pPr>
              <a:lnSpc>
                <a:spcPct val="100000"/>
              </a:lnSpc>
            </a:pPr>
            <a:r>
              <a:rPr lang="en-GB" sz="1800">
                <a:hlinkClick r:id="rId2"/>
              </a:rPr>
              <a:t>Visiting The National Archives to view a </a:t>
            </a:r>
            <a:r>
              <a:rPr lang="en-GB" sz="1800" smtClean="0">
                <a:hlinkClick r:id="rId2"/>
              </a:rPr>
              <a:t>record</a:t>
            </a:r>
            <a:endParaRPr lang="en-GB" sz="1800" smtClean="0"/>
          </a:p>
          <a:p>
            <a:pPr>
              <a:lnSpc>
                <a:spcPct val="100000"/>
              </a:lnSpc>
            </a:pPr>
            <a:r>
              <a:rPr lang="en-GB" sz="1800">
                <a:hlinkClick r:id="rId3"/>
              </a:rPr>
              <a:t>How to order a copy using the record copying </a:t>
            </a:r>
            <a:r>
              <a:rPr lang="en-GB" sz="1800" smtClean="0">
                <a:hlinkClick r:id="rId3"/>
              </a:rPr>
              <a:t>service</a:t>
            </a:r>
            <a:endParaRPr lang="en-GB" sz="1800" smtClean="0"/>
          </a:p>
          <a:p>
            <a:pPr>
              <a:lnSpc>
                <a:spcPct val="100000"/>
              </a:lnSpc>
            </a:pPr>
            <a:r>
              <a:rPr lang="en-GB" sz="1800" smtClean="0"/>
              <a:t>The </a:t>
            </a:r>
            <a:r>
              <a:rPr lang="en-GB" sz="1800"/>
              <a:t>FOI Act is a </a:t>
            </a:r>
            <a:r>
              <a:rPr lang="en-GB" sz="1800" b="1"/>
              <a:t>public access regime</a:t>
            </a:r>
            <a:r>
              <a:rPr lang="en-GB" sz="1800"/>
              <a:t>, and a successful FOI request for a public record will result in that record being opened to the public at large and will be available for viewing in our reading </a:t>
            </a:r>
            <a:r>
              <a:rPr lang="en-GB" sz="1800" smtClean="0"/>
              <a:t>rooms </a:t>
            </a:r>
            <a:r>
              <a:rPr lang="en-GB" sz="1800"/>
              <a:t>by everyone.</a:t>
            </a:r>
          </a:p>
          <a:p>
            <a:endParaRPr lang="en-GB"/>
          </a:p>
        </p:txBody>
      </p:sp>
    </p:spTree>
    <p:extLst>
      <p:ext uri="{BB962C8B-B14F-4D97-AF65-F5344CB8AC3E}">
        <p14:creationId xmlns:p14="http://schemas.microsoft.com/office/powerpoint/2010/main" val="4142698024"/>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47785B51-B820-4B79-B58F-F7CC041265EF}" vid="{77F7D652-D2A6-4A24-8CFE-8E10545A66CF}"/>
    </a:ext>
  </a:extLst>
</a:theme>
</file>

<file path=ppt/theme/theme2.xml><?xml version="1.0" encoding="utf-8"?>
<a:theme xmlns:a="http://schemas.openxmlformats.org/drawingml/2006/main" name="Pared back Cont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NA font">
      <a:majorFont>
        <a:latin typeface="Roboto Mon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47785B51-B820-4B79-B58F-F7CC041265EF}" vid="{B113D967-F370-45FF-B5FB-DFBE280AF444}"/>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NA font">
      <a:majorFont>
        <a:latin typeface="Roboto Mon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47785B51-B820-4B79-B58F-F7CC041265EF}" vid="{80A82A6C-31A6-4A14-919F-FBCD58AED4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20c0fc91-5178-4f65-8d1d-944e60792c5e" ContentTypeId="0x0101005D679CA3F8E696449A285DF9D1DAE831" PreviousValue="false"/>
</file>

<file path=customXml/item2.xml><?xml version="1.0" encoding="utf-8"?>
<?mso-contentType ?>
<spe:Receivers xmlns:spe="http://schemas.microsoft.com/sharepoint/events">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TNA Document" ma:contentTypeID="0x0101005D679CA3F8E696449A285DF9D1DAE831005D1D20002A89A44F8398D095BF8C5442" ma:contentTypeVersion="6" ma:contentTypeDescription="" ma:contentTypeScope="" ma:versionID="1ee04716fc3af7f978b2188c7816dc78">
  <xsd:schema xmlns:xsd="http://www.w3.org/2001/XMLSchema" xmlns:xs="http://www.w3.org/2001/XMLSchema" xmlns:p="http://schemas.microsoft.com/office/2006/metadata/properties" xmlns:ns1="http://schemas.microsoft.com/sharepoint/v3" xmlns:ns2="b55421fe-d432-41c3-a616-7a047f898650" xmlns:ns3="bfd76703-3fd0-4101-b23c-5c34a5e79d15" targetNamespace="http://schemas.microsoft.com/office/2006/metadata/properties" ma:root="true" ma:fieldsID="a9197234afc715169eba1dbe68a8f5fb" ns1:_="" ns2:_="" ns3:_="">
    <xsd:import namespace="http://schemas.microsoft.com/sharepoint/v3"/>
    <xsd:import namespace="b55421fe-d432-41c3-a616-7a047f898650"/>
    <xsd:import namespace="bfd76703-3fd0-4101-b23c-5c34a5e79d15"/>
    <xsd:element name="properties">
      <xsd:complexType>
        <xsd:sequence>
          <xsd:element name="documentManagement">
            <xsd:complexType>
              <xsd:all>
                <xsd:element ref="ns2:Objective_id" minOccurs="0"/>
                <xsd:element ref="ns2:Notes1" minOccurs="0"/>
                <xsd:element ref="ns2:Objective_filepath" minOccurs="0"/>
                <xsd:element ref="ns2:Objective_template" minOccurs="0"/>
                <xsd:element ref="ns2:Protective_x0020_Marking" minOccurs="0"/>
                <xsd:element ref="ns2:Objective_disposal_date" minOccurs="0"/>
                <xsd:element ref="ns2:Objective_date_sentenced" minOccurs="0"/>
                <xsd:element ref="ns2:Objective_disposal_schedule" minOccurs="0"/>
                <xsd:element ref="ns2:Objective_date_trigger" minOccurs="0"/>
                <xsd:element ref="ns2:Objective_manually_sentenced" minOccurs="0"/>
                <xsd:element ref="ns2:Objective_repository" minOccurs="0"/>
                <xsd:element ref="ns2:Objective_doc_extension" minOccurs="0"/>
                <xsd:element ref="ns2:Objective_created_by" minOccurs="0"/>
                <xsd:element ref="ns2:Objective_modified_by" minOccurs="0"/>
                <xsd:element ref="ns2:Reason_for_closire" minOccurs="0"/>
                <xsd:element ref="ns2:Closure_review_date" minOccurs="0"/>
                <xsd:element ref="ns2:Date_closed" minOccurs="0"/>
                <xsd:element ref="ns1:_dlc_Exemp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5"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5421fe-d432-41c3-a616-7a047f898650" elementFormDefault="qualified">
    <xsd:import namespace="http://schemas.microsoft.com/office/2006/documentManagement/types"/>
    <xsd:import namespace="http://schemas.microsoft.com/office/infopath/2007/PartnerControls"/>
    <xsd:element name="Objective_id" ma:index="8" nillable="true" ma:displayName="Objective_id" ma:internalName="Objective_id" ma:readOnly="false">
      <xsd:simpleType>
        <xsd:restriction base="dms:Text">
          <xsd:maxLength value="255"/>
        </xsd:restriction>
      </xsd:simpleType>
    </xsd:element>
    <xsd:element name="Notes1" ma:index="9" nillable="true" ma:displayName="Notes" ma:internalName="Notes1">
      <xsd:simpleType>
        <xsd:restriction base="dms:Note">
          <xsd:maxLength value="255"/>
        </xsd:restriction>
      </xsd:simpleType>
    </xsd:element>
    <xsd:element name="Objective_filepath" ma:index="10" nillable="true" ma:displayName="Objective_filepath" ma:internalName="Objective_filepath" ma:readOnly="false">
      <xsd:simpleType>
        <xsd:restriction base="dms:Note">
          <xsd:maxLength value="255"/>
        </xsd:restriction>
      </xsd:simpleType>
    </xsd:element>
    <xsd:element name="Objective_template" ma:index="11" nillable="true" ma:displayName="Objective_template" ma:default="No" ma:format="Dropdown" ma:internalName="Objective_template" ma:readOnly="false">
      <xsd:simpleType>
        <xsd:restriction base="dms:Choice">
          <xsd:enumeration value="Yes"/>
          <xsd:enumeration value="No"/>
        </xsd:restriction>
      </xsd:simpleType>
    </xsd:element>
    <xsd:element name="Protective_x0020_Marking" ma:index="12" nillable="true" ma:displayName="Protective Marking" ma:format="Dropdown" ma:internalName="Protective_x0020_Marking">
      <xsd:simpleType>
        <xsd:restriction base="dms:Choice">
          <xsd:enumeration value="OFFICIAL-SENSITIVE"/>
          <xsd:enumeration value="OFFICIAL-SENSITIVE-COMMERCIAL"/>
          <xsd:enumeration value="OFFICIAL-SENSITIVE-PERSONAL"/>
        </xsd:restriction>
      </xsd:simpleType>
    </xsd:element>
    <xsd:element name="Objective_disposal_date" ma:index="13" nillable="true" ma:displayName="Objective_disposal_date" ma:format="DateTime" ma:hidden="true" ma:internalName="Objective_disposal_date" ma:readOnly="false">
      <xsd:simpleType>
        <xsd:restriction base="dms:DateTime"/>
      </xsd:simpleType>
    </xsd:element>
    <xsd:element name="Objective_date_sentenced" ma:index="14" nillable="true" ma:displayName="Objective_date_sentenced" ma:format="DateTime" ma:hidden="true" ma:internalName="Objective_date_sentenced" ma:readOnly="false">
      <xsd:simpleType>
        <xsd:restriction base="dms:DateTime"/>
      </xsd:simpleType>
    </xsd:element>
    <xsd:element name="Objective_disposal_schedule" ma:index="15" nillable="true" ma:displayName="Objective_disposal_schedule" ma:hidden="true" ma:internalName="Objective_disposal_schedule" ma:readOnly="false">
      <xsd:simpleType>
        <xsd:restriction base="dms:Text">
          <xsd:maxLength value="255"/>
        </xsd:restriction>
      </xsd:simpleType>
    </xsd:element>
    <xsd:element name="Objective_date_trigger" ma:index="16" nillable="true" ma:displayName="Objective_date_trigger" ma:format="DateTime" ma:hidden="true" ma:internalName="Objective_date_trigger" ma:readOnly="false">
      <xsd:simpleType>
        <xsd:restriction base="dms:DateTime"/>
      </xsd:simpleType>
    </xsd:element>
    <xsd:element name="Objective_manually_sentenced" ma:index="17" nillable="true" ma:displayName="Objective_manually_sentenced" ma:default="No" ma:format="Dropdown" ma:hidden="true" ma:internalName="Objective_manually_sentenced" ma:readOnly="false">
      <xsd:simpleType>
        <xsd:restriction base="dms:Choice">
          <xsd:enumeration value="Yes"/>
          <xsd:enumeration value="No"/>
        </xsd:restriction>
      </xsd:simpleType>
    </xsd:element>
    <xsd:element name="Objective_repository" ma:index="18" nillable="true" ma:displayName="Objective_repository" ma:hidden="true" ma:internalName="Objective_repository" ma:readOnly="false">
      <xsd:simpleType>
        <xsd:restriction base="dms:Text">
          <xsd:maxLength value="255"/>
        </xsd:restriction>
      </xsd:simpleType>
    </xsd:element>
    <xsd:element name="Objective_doc_extension" ma:index="19" nillable="true" ma:displayName="Objective_doc_extension" ma:internalName="Objective_doc_extension" ma:readOnly="false">
      <xsd:simpleType>
        <xsd:restriction base="dms:Text">
          <xsd:maxLength value="255"/>
        </xsd:restriction>
      </xsd:simpleType>
    </xsd:element>
    <xsd:element name="Objective_created_by" ma:index="20" nillable="true" ma:displayName="Objective_created_by" ma:internalName="Objective_created_by">
      <xsd:simpleType>
        <xsd:restriction base="dms:Text">
          <xsd:maxLength value="255"/>
        </xsd:restriction>
      </xsd:simpleType>
    </xsd:element>
    <xsd:element name="Objective_modified_by" ma:index="21" nillable="true" ma:displayName="Objective_modified_by" ma:internalName="Objective_modified_by">
      <xsd:simpleType>
        <xsd:restriction base="dms:Text">
          <xsd:maxLength value="255"/>
        </xsd:restriction>
      </xsd:simpleType>
    </xsd:element>
    <xsd:element name="Reason_for_closire" ma:index="22" nillable="true" ma:displayName="Closure_decision_reason" ma:hidden="true" ma:internalName="Reason_for_closire" ma:readOnly="false">
      <xsd:simpleType>
        <xsd:restriction base="dms:Text">
          <xsd:maxLength value="255"/>
        </xsd:restriction>
      </xsd:simpleType>
    </xsd:element>
    <xsd:element name="Closure_review_date" ma:index="23" nillable="true" ma:displayName="Closure_review_date" ma:format="DateOnly" ma:hidden="true" ma:internalName="Closure_review_date" ma:readOnly="false">
      <xsd:simpleType>
        <xsd:restriction base="dms:DateTime"/>
      </xsd:simpleType>
    </xsd:element>
    <xsd:element name="Date_closed" ma:index="24" nillable="true" ma:displayName="Date_closed" ma:format="DateTime" ma:hidden="true" ma:internalName="Date_clos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fd76703-3fd0-4101-b23c-5c34a5e79d15"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p:Policy xmlns:p="office.server.policy" id="" local="true">
  <p:Name>TNA Document</p:Name>
  <p:Description/>
  <p:Statement/>
  <p:PolicyItems>
    <p:PolicyItem featureId="Microsoft.Office.RecordsManagement.PolicyFeatures.PolicyAudit" staticId="0x0101005D679CA3F8E696449A285DF9D1DAE831|1757814118" UniqueId="a5bd7b12-cb9e-44fb-9885-02a962b52751">
      <p:Name>Auditing</p:Name>
      <p:Description>Audits user actions on documents and list items to the Audit Log.</p:Description>
      <p:CustomData>
        <Audit>
          <Update/>
          <CheckInOut/>
          <MoveCopy/>
          <DeleteRestore/>
        </Audit>
      </p:CustomData>
    </p:PolicyItem>
  </p:PolicyItems>
</p:Policy>
</file>

<file path=customXml/item6.xml><?xml version="1.0" encoding="utf-8"?>
<p:properties xmlns:p="http://schemas.microsoft.com/office/2006/metadata/properties" xmlns:xsi="http://www.w3.org/2001/XMLSchema-instance" xmlns:pc="http://schemas.microsoft.com/office/infopath/2007/PartnerControls">
  <documentManagement>
    <Objective_manually_sentenced xmlns="b55421fe-d432-41c3-a616-7a047f898650">No</Objective_manually_sentenced>
    <Objective_doc_extension xmlns="b55421fe-d432-41c3-a616-7a047f898650" xsi:nil="true"/>
    <Objective_modified_by xmlns="b55421fe-d432-41c3-a616-7a047f898650" xsi:nil="true"/>
    <Closure_review_date xmlns="b55421fe-d432-41c3-a616-7a047f898650" xsi:nil="true"/>
    <Objective_date_sentenced xmlns="b55421fe-d432-41c3-a616-7a047f898650" xsi:nil="true"/>
    <Objective_filepath xmlns="b55421fe-d432-41c3-a616-7a047f898650" xsi:nil="true"/>
    <Objective_date_trigger xmlns="b55421fe-d432-41c3-a616-7a047f898650" xsi:nil="true"/>
    <Objective_created_by xmlns="b55421fe-d432-41c3-a616-7a047f898650" xsi:nil="true"/>
    <Protective_x0020_Marking xmlns="b55421fe-d432-41c3-a616-7a047f898650" xsi:nil="true"/>
    <Objective_template xmlns="b55421fe-d432-41c3-a616-7a047f898650">No</Objective_template>
    <Objective_disposal_date xmlns="b55421fe-d432-41c3-a616-7a047f898650" xsi:nil="true"/>
    <Date_closed xmlns="b55421fe-d432-41c3-a616-7a047f898650" xsi:nil="true"/>
    <Objective_repository xmlns="b55421fe-d432-41c3-a616-7a047f898650" xsi:nil="true"/>
    <Objective_disposal_schedule xmlns="b55421fe-d432-41c3-a616-7a047f898650" xsi:nil="true"/>
    <Objective_id xmlns="b55421fe-d432-41c3-a616-7a047f898650" xsi:nil="true"/>
    <Notes1 xmlns="b55421fe-d432-41c3-a616-7a047f898650" xsi:nil="true"/>
    <Reason_for_closire xmlns="b55421fe-d432-41c3-a616-7a047f898650" xsi:nil="true"/>
    <_dlc_DocId xmlns="bfd76703-3fd0-4101-b23c-5c34a5e79d15">MCNARNIA-695307289-1011</_dlc_DocId>
    <_dlc_DocIdUrl xmlns="bfd76703-3fd0-4101-b23c-5c34a5e79d15">
      <Url>https://nationalarchivesuk.sharepoint.com/sites/MC_Narnia/_layouts/15/DocIdRedir.aspx?ID=MCNARNIA-695307289-1011</Url>
      <Description>MCNARNIA-695307289-1011</Description>
    </_dlc_DocIdUrl>
  </documentManagement>
</p:properties>
</file>

<file path=customXml/itemProps1.xml><?xml version="1.0" encoding="utf-8"?>
<ds:datastoreItem xmlns:ds="http://schemas.openxmlformats.org/officeDocument/2006/customXml" ds:itemID="{91BA68C1-0FA2-4F53-B92A-6C9B8E23A9D1}">
  <ds:schemaRefs>
    <ds:schemaRef ds:uri="Microsoft.SharePoint.Taxonomy.ContentTypeSync"/>
  </ds:schemaRefs>
</ds:datastoreItem>
</file>

<file path=customXml/itemProps2.xml><?xml version="1.0" encoding="utf-8"?>
<ds:datastoreItem xmlns:ds="http://schemas.openxmlformats.org/officeDocument/2006/customXml" ds:itemID="{5656EE83-0A44-47D4-926D-6FD0D449A354}">
  <ds:schemaRefs>
    <ds:schemaRef ds:uri="http://schemas.microsoft.com/sharepoint/events"/>
  </ds:schemaRefs>
</ds:datastoreItem>
</file>

<file path=customXml/itemProps3.xml><?xml version="1.0" encoding="utf-8"?>
<ds:datastoreItem xmlns:ds="http://schemas.openxmlformats.org/officeDocument/2006/customXml" ds:itemID="{0AB6A1C7-7CCE-4D6D-871E-EF2AEE0BB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5421fe-d432-41c3-a616-7a047f898650"/>
    <ds:schemaRef ds:uri="bfd76703-3fd0-4101-b23c-5c34a5e79d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5BAB4E-4FEA-42ED-8F8F-E1EF5DDD608E}">
  <ds:schemaRefs>
    <ds:schemaRef ds:uri="http://schemas.microsoft.com/sharepoint/v3/contenttype/forms"/>
  </ds:schemaRefs>
</ds:datastoreItem>
</file>

<file path=customXml/itemProps5.xml><?xml version="1.0" encoding="utf-8"?>
<ds:datastoreItem xmlns:ds="http://schemas.openxmlformats.org/officeDocument/2006/customXml" ds:itemID="{98A78491-2214-4386-8E4B-E6E3C3F14196}">
  <ds:schemaRefs>
    <ds:schemaRef ds:uri="office.server.policy"/>
  </ds:schemaRefs>
</ds:datastoreItem>
</file>

<file path=customXml/itemProps6.xml><?xml version="1.0" encoding="utf-8"?>
<ds:datastoreItem xmlns:ds="http://schemas.openxmlformats.org/officeDocument/2006/customXml" ds:itemID="{B8ECE0F5-5B50-4934-AF00-5587573E586A}">
  <ds:schemaRefs>
    <ds:schemaRef ds:uri="http://schemas.microsoft.com/sharepoint/v3"/>
    <ds:schemaRef ds:uri="b55421fe-d432-41c3-a616-7a047f89865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fd76703-3fd0-4101-b23c-5c34a5e79d1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Corporate v2</Template>
  <TotalTime>268</TotalTime>
  <Words>904</Words>
  <Application>Microsoft Office PowerPoint</Application>
  <PresentationFormat>Widescreen</PresentationFormat>
  <Paragraphs>61</Paragraphs>
  <Slides>8</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Times New Roman</vt:lpstr>
      <vt:lpstr>Roboto Mono</vt:lpstr>
      <vt:lpstr>Open Sans</vt:lpstr>
      <vt:lpstr>Arial</vt:lpstr>
      <vt:lpstr>Calibri</vt:lpstr>
      <vt:lpstr>Wingdings</vt:lpstr>
      <vt:lpstr>Title slide</vt:lpstr>
      <vt:lpstr>Pared back Content slides</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National Archives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Ville, Matthew</dc:creator>
  <cp:lastModifiedBy>de Ville, Matthew</cp:lastModifiedBy>
  <cp:revision>28</cp:revision>
  <dcterms:created xsi:type="dcterms:W3CDTF">2022-09-16T11:19:20Z</dcterms:created>
  <dcterms:modified xsi:type="dcterms:W3CDTF">2022-09-21T09:49:15Z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0x0101005D679CA3F8E696449A285DF9D1DAE831005D1D20002A89A44F8398D095BF8C5442</vt:lpwstr>
  </property>
  <property fmtid="{D5CDD505-2E9C-101B-9397-08002B2CF9AE}" pid="3" name="_dlc_DocIdItemGuid">
    <vt:lpwstr>0cb31fde-02e4-4c39-93da-8542b6e7c2d0</vt:lpwstr>
  </property>
  <property fmtid="{D5CDD505-2E9C-101B-9397-08002B2CF9AE}" pid="4" name="MSIP_Label_61c22e59-6e76-40e7-9277-37c464fc6354_Enabled">
    <vt:lpwstr>true</vt:lpwstr>
  </property>
  <property fmtid="{D5CDD505-2E9C-101B-9397-08002B2CF9AE}" pid="5" name="MSIP_Label_61c22e59-6e76-40e7-9277-37c464fc6354_SetDate">
    <vt:lpwstr>2022-09-16T13:39:15Z</vt:lpwstr>
  </property>
  <property fmtid="{D5CDD505-2E9C-101B-9397-08002B2CF9AE}" pid="6" name="MSIP_Label_61c22e59-6e76-40e7-9277-37c464fc6354_Method">
    <vt:lpwstr>Privileged</vt:lpwstr>
  </property>
  <property fmtid="{D5CDD505-2E9C-101B-9397-08002B2CF9AE}" pid="7" name="MSIP_Label_61c22e59-6e76-40e7-9277-37c464fc6354_Name">
    <vt:lpwstr>OFFICIAL</vt:lpwstr>
  </property>
  <property fmtid="{D5CDD505-2E9C-101B-9397-08002B2CF9AE}" pid="8" name="MSIP_Label_61c22e59-6e76-40e7-9277-37c464fc6354_SiteId">
    <vt:lpwstr>f99512c1-fd9f-4475-9896-9a0b3cdc50ec</vt:lpwstr>
  </property>
  <property fmtid="{D5CDD505-2E9C-101B-9397-08002B2CF9AE}" pid="9" name="MSIP_Label_61c22e59-6e76-40e7-9277-37c464fc6354_ActionId">
    <vt:lpwstr>30badb79-a5fd-46ba-80ad-2f9b36b2ba13</vt:lpwstr>
  </property>
  <property fmtid="{D5CDD505-2E9C-101B-9397-08002B2CF9AE}" pid="10" name="MSIP_Label_61c22e59-6e76-40e7-9277-37c464fc6354_ContentBits">
    <vt:lpwstr>0</vt:lpwstr>
  </property>
</Properties>
</file>